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 id="2147483664" r:id="rId2"/>
    <p:sldMasterId id="2147483677" r:id="rId3"/>
  </p:sldMasterIdLst>
  <p:notesMasterIdLst>
    <p:notesMasterId r:id="rId22"/>
  </p:notesMasterIdLst>
  <p:sldIdLst>
    <p:sldId id="256" r:id="rId4"/>
    <p:sldId id="271" r:id="rId5"/>
    <p:sldId id="272" r:id="rId6"/>
    <p:sldId id="269" r:id="rId7"/>
    <p:sldId id="257" r:id="rId8"/>
    <p:sldId id="258" r:id="rId9"/>
    <p:sldId id="259" r:id="rId10"/>
    <p:sldId id="260" r:id="rId11"/>
    <p:sldId id="261" r:id="rId12"/>
    <p:sldId id="262" r:id="rId13"/>
    <p:sldId id="263" r:id="rId14"/>
    <p:sldId id="264" r:id="rId15"/>
    <p:sldId id="265" r:id="rId16"/>
    <p:sldId id="266" r:id="rId17"/>
    <p:sldId id="267" r:id="rId18"/>
    <p:sldId id="273" r:id="rId19"/>
    <p:sldId id="268" r:id="rId20"/>
    <p:sldId id="270" r:id="rId21"/>
  </p:sldIdLst>
  <p:sldSz cx="10691813" cy="7559675"/>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3" roundtripDataSignature="AMtx7mi89Hb1530p3z+TZaMrANEc4FhzX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FE1232-1402-4DC3-B71B-5005618B6FCC}" v="8" dt="2023-06-02T11:53:02.2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77524" autoAdjust="0"/>
  </p:normalViewPr>
  <p:slideViewPr>
    <p:cSldViewPr snapToGrid="0">
      <p:cViewPr varScale="1">
        <p:scale>
          <a:sx n="57" d="100"/>
          <a:sy n="57" d="100"/>
        </p:scale>
        <p:origin x="193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customschemas.google.com/relationships/presentationmetadata" Target="metadata"/><Relationship Id="rId28"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ól, Jadwiga (MFHB)" userId="09421857-1d6c-4ecb-94df-02261e597562" providerId="ADAL" clId="{3FFE1232-1402-4DC3-B71B-5005618B6FCC}"/>
    <pc:docChg chg="addSld delSld modSld">
      <pc:chgData name="Król, Jadwiga (MFHB)" userId="09421857-1d6c-4ecb-94df-02261e597562" providerId="ADAL" clId="{3FFE1232-1402-4DC3-B71B-5005618B6FCC}" dt="2023-06-02T12:46:03.511" v="240" actId="20577"/>
      <pc:docMkLst>
        <pc:docMk/>
      </pc:docMkLst>
      <pc:sldChg chg="mod modShow modNotesTx">
        <pc:chgData name="Król, Jadwiga (MFHB)" userId="09421857-1d6c-4ecb-94df-02261e597562" providerId="ADAL" clId="{3FFE1232-1402-4DC3-B71B-5005618B6FCC}" dt="2023-06-02T11:51:33.544" v="11"/>
        <pc:sldMkLst>
          <pc:docMk/>
          <pc:sldMk cId="0" sldId="259"/>
        </pc:sldMkLst>
      </pc:sldChg>
      <pc:sldChg chg="modSp mod">
        <pc:chgData name="Król, Jadwiga (MFHB)" userId="09421857-1d6c-4ecb-94df-02261e597562" providerId="ADAL" clId="{3FFE1232-1402-4DC3-B71B-5005618B6FCC}" dt="2023-06-02T12:46:03.511" v="240" actId="20577"/>
        <pc:sldMkLst>
          <pc:docMk/>
          <pc:sldMk cId="0" sldId="261"/>
        </pc:sldMkLst>
        <pc:spChg chg="mod">
          <ac:chgData name="Król, Jadwiga (MFHB)" userId="09421857-1d6c-4ecb-94df-02261e597562" providerId="ADAL" clId="{3FFE1232-1402-4DC3-B71B-5005618B6FCC}" dt="2023-06-02T12:46:03.511" v="240" actId="20577"/>
          <ac:spMkLst>
            <pc:docMk/>
            <pc:sldMk cId="0" sldId="261"/>
            <ac:spMk id="158" creationId="{00000000-0000-0000-0000-000000000000}"/>
          </ac:spMkLst>
        </pc:spChg>
        <pc:spChg chg="mod">
          <ac:chgData name="Król, Jadwiga (MFHB)" userId="09421857-1d6c-4ecb-94df-02261e597562" providerId="ADAL" clId="{3FFE1232-1402-4DC3-B71B-5005618B6FCC}" dt="2023-06-02T12:44:33.531" v="174" actId="20577"/>
          <ac:spMkLst>
            <pc:docMk/>
            <pc:sldMk cId="0" sldId="261"/>
            <ac:spMk id="160" creationId="{00000000-0000-0000-0000-000000000000}"/>
          </ac:spMkLst>
        </pc:spChg>
        <pc:spChg chg="mod">
          <ac:chgData name="Król, Jadwiga (MFHB)" userId="09421857-1d6c-4ecb-94df-02261e597562" providerId="ADAL" clId="{3FFE1232-1402-4DC3-B71B-5005618B6FCC}" dt="2023-06-02T12:45:00.384" v="205" actId="20577"/>
          <ac:spMkLst>
            <pc:docMk/>
            <pc:sldMk cId="0" sldId="261"/>
            <ac:spMk id="161" creationId="{00000000-0000-0000-0000-000000000000}"/>
          </ac:spMkLst>
        </pc:spChg>
        <pc:spChg chg="mod">
          <ac:chgData name="Król, Jadwiga (MFHB)" userId="09421857-1d6c-4ecb-94df-02261e597562" providerId="ADAL" clId="{3FFE1232-1402-4DC3-B71B-5005618B6FCC}" dt="2023-06-02T12:44:38.341" v="177" actId="20577"/>
          <ac:spMkLst>
            <pc:docMk/>
            <pc:sldMk cId="0" sldId="261"/>
            <ac:spMk id="163" creationId="{00000000-0000-0000-0000-000000000000}"/>
          </ac:spMkLst>
        </pc:spChg>
      </pc:sldChg>
      <pc:sldChg chg="mod modShow modNotesTx">
        <pc:chgData name="Król, Jadwiga (MFHB)" userId="09421857-1d6c-4ecb-94df-02261e597562" providerId="ADAL" clId="{3FFE1232-1402-4DC3-B71B-5005618B6FCC}" dt="2023-06-02T11:51:49.261" v="14"/>
        <pc:sldMkLst>
          <pc:docMk/>
          <pc:sldMk cId="0" sldId="264"/>
        </pc:sldMkLst>
      </pc:sldChg>
      <pc:sldChg chg="modSp mod">
        <pc:chgData name="Król, Jadwiga (MFHB)" userId="09421857-1d6c-4ecb-94df-02261e597562" providerId="ADAL" clId="{3FFE1232-1402-4DC3-B71B-5005618B6FCC}" dt="2023-06-02T12:44:05.450" v="168" actId="20577"/>
        <pc:sldMkLst>
          <pc:docMk/>
          <pc:sldMk cId="0" sldId="265"/>
        </pc:sldMkLst>
        <pc:spChg chg="mod">
          <ac:chgData name="Król, Jadwiga (MFHB)" userId="09421857-1d6c-4ecb-94df-02261e597562" providerId="ADAL" clId="{3FFE1232-1402-4DC3-B71B-5005618B6FCC}" dt="2023-06-02T12:43:55.451" v="159" actId="20577"/>
          <ac:spMkLst>
            <pc:docMk/>
            <pc:sldMk cId="0" sldId="265"/>
            <ac:spMk id="216" creationId="{00000000-0000-0000-0000-000000000000}"/>
          </ac:spMkLst>
        </pc:spChg>
        <pc:spChg chg="mod">
          <ac:chgData name="Król, Jadwiga (MFHB)" userId="09421857-1d6c-4ecb-94df-02261e597562" providerId="ADAL" clId="{3FFE1232-1402-4DC3-B71B-5005618B6FCC}" dt="2023-06-02T12:44:05.450" v="168" actId="20577"/>
          <ac:spMkLst>
            <pc:docMk/>
            <pc:sldMk cId="0" sldId="265"/>
            <ac:spMk id="217" creationId="{00000000-0000-0000-0000-000000000000}"/>
          </ac:spMkLst>
        </pc:spChg>
      </pc:sldChg>
      <pc:sldChg chg="modSp mod">
        <pc:chgData name="Król, Jadwiga (MFHB)" userId="09421857-1d6c-4ecb-94df-02261e597562" providerId="ADAL" clId="{3FFE1232-1402-4DC3-B71B-5005618B6FCC}" dt="2023-06-02T12:43:18.133" v="149" actId="6549"/>
        <pc:sldMkLst>
          <pc:docMk/>
          <pc:sldMk cId="0" sldId="267"/>
        </pc:sldMkLst>
        <pc:spChg chg="mod">
          <ac:chgData name="Król, Jadwiga (MFHB)" userId="09421857-1d6c-4ecb-94df-02261e597562" providerId="ADAL" clId="{3FFE1232-1402-4DC3-B71B-5005618B6FCC}" dt="2023-06-02T12:43:18.133" v="149" actId="6549"/>
          <ac:spMkLst>
            <pc:docMk/>
            <pc:sldMk cId="0" sldId="267"/>
            <ac:spMk id="246" creationId="{00000000-0000-0000-0000-000000000000}"/>
          </ac:spMkLst>
        </pc:spChg>
        <pc:spChg chg="mod">
          <ac:chgData name="Król, Jadwiga (MFHB)" userId="09421857-1d6c-4ecb-94df-02261e597562" providerId="ADAL" clId="{3FFE1232-1402-4DC3-B71B-5005618B6FCC}" dt="2023-06-02T12:42:30.569" v="126" actId="20577"/>
          <ac:spMkLst>
            <pc:docMk/>
            <pc:sldMk cId="0" sldId="267"/>
            <ac:spMk id="249" creationId="{00000000-0000-0000-0000-000000000000}"/>
          </ac:spMkLst>
        </pc:spChg>
      </pc:sldChg>
      <pc:sldChg chg="modSp mod modNotesTx">
        <pc:chgData name="Król, Jadwiga (MFHB)" userId="09421857-1d6c-4ecb-94df-02261e597562" providerId="ADAL" clId="{3FFE1232-1402-4DC3-B71B-5005618B6FCC}" dt="2023-06-02T12:41:18.712" v="69" actId="20577"/>
        <pc:sldMkLst>
          <pc:docMk/>
          <pc:sldMk cId="0" sldId="268"/>
        </pc:sldMkLst>
        <pc:spChg chg="mod">
          <ac:chgData name="Król, Jadwiga (MFHB)" userId="09421857-1d6c-4ecb-94df-02261e597562" providerId="ADAL" clId="{3FFE1232-1402-4DC3-B71B-5005618B6FCC}" dt="2023-06-02T12:39:08.267" v="24" actId="1076"/>
          <ac:spMkLst>
            <pc:docMk/>
            <pc:sldMk cId="0" sldId="268"/>
            <ac:spMk id="260" creationId="{00000000-0000-0000-0000-000000000000}"/>
          </ac:spMkLst>
        </pc:spChg>
      </pc:sldChg>
      <pc:sldChg chg="mod modShow modNotesTx">
        <pc:chgData name="Król, Jadwiga (MFHB)" userId="09421857-1d6c-4ecb-94df-02261e597562" providerId="ADAL" clId="{3FFE1232-1402-4DC3-B71B-5005618B6FCC}" dt="2023-06-02T11:50:21.071" v="5" actId="120"/>
        <pc:sldMkLst>
          <pc:docMk/>
          <pc:sldMk cId="0" sldId="269"/>
        </pc:sldMkLst>
      </pc:sldChg>
      <pc:sldChg chg="add del setBg">
        <pc:chgData name="Król, Jadwiga (MFHB)" userId="09421857-1d6c-4ecb-94df-02261e597562" providerId="ADAL" clId="{3FFE1232-1402-4DC3-B71B-5005618B6FCC}" dt="2023-06-02T11:51:06.385" v="8"/>
        <pc:sldMkLst>
          <pc:docMk/>
          <pc:sldMk cId="0" sldId="271"/>
        </pc:sldMkLst>
      </pc:sldChg>
      <pc:sldChg chg="add del setBg">
        <pc:chgData name="Król, Jadwiga (MFHB)" userId="09421857-1d6c-4ecb-94df-02261e597562" providerId="ADAL" clId="{3FFE1232-1402-4DC3-B71B-5005618B6FCC}" dt="2023-06-02T11:51:06.385" v="8"/>
        <pc:sldMkLst>
          <pc:docMk/>
          <pc:sldMk cId="0" sldId="272"/>
        </pc:sldMkLst>
      </pc:sldChg>
      <pc:sldChg chg="add del setBg modNotes">
        <pc:chgData name="Król, Jadwiga (MFHB)" userId="09421857-1d6c-4ecb-94df-02261e597562" providerId="ADAL" clId="{3FFE1232-1402-4DC3-B71B-5005618B6FCC}" dt="2023-06-02T11:53:02.210" v="19"/>
        <pc:sldMkLst>
          <pc:docMk/>
          <pc:sldMk cId="0" sldId="27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vimeo.com/techshecan/review/687202299/081713d2f7"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vimeo.com/techshecan/review/687203041/d980155c36"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l-PL" sz="1200" b="0" i="0" u="none" strike="noStrike" cap="none" dirty="0">
                <a:solidFill>
                  <a:srgbClr val="000000"/>
                </a:solidFill>
                <a:effectLst/>
                <a:latin typeface="Arial"/>
                <a:ea typeface="Arial"/>
                <a:cs typeface="Arial"/>
                <a:sym typeface="Arial"/>
              </a:rPr>
              <a:t>Cześć/Witam wszystkich, mam na imię ???????? i te zajęcia będą mówiły o technologii w branżach</a:t>
            </a:r>
            <a:r>
              <a:rPr lang="pl-PL" sz="1200" b="0" i="0" u="none" strike="noStrike" cap="none" baseline="0" dirty="0">
                <a:solidFill>
                  <a:srgbClr val="000000"/>
                </a:solidFill>
                <a:effectLst/>
                <a:latin typeface="Arial"/>
                <a:ea typeface="Arial"/>
                <a:cs typeface="Arial"/>
                <a:sym typeface="Arial"/>
              </a:rPr>
              <a:t> związanych z zabezpieczeniami i zapewnianiem bezpieczeństwa.</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l-PL" sz="1200" b="0" i="0" u="none" strike="noStrike" cap="none" baseline="0"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l-PL" sz="1200" b="0" i="0" u="none" strike="noStrike" cap="none" dirty="0">
                <a:solidFill>
                  <a:schemeClr val="dk1"/>
                </a:solidFill>
                <a:effectLst/>
                <a:latin typeface="Arial"/>
                <a:ea typeface="Arial"/>
                <a:cs typeface="Arial"/>
                <a:sym typeface="Arial"/>
              </a:rPr>
              <a:t>Naszym dzisiejszym celem jest pokazanie Wam wielu różnych i interesujących rozwiązań technologicznych, które są używane, aby zapewnić nam bezpieczeństwo w codziennym życiu, zarówno tym w Internecie jak i poza nim. Chcemy przedstawić ludzi odpowiedzialnych za tę technologię oraz ich pracę. Mamy nadzieję, że w przyszłości pomyślicie nad karierą w tej branży</a:t>
            </a:r>
            <a:endParaRPr lang="en-US" sz="1200" b="0" i="0" u="none" strike="noStrike" cap="none" dirty="0">
              <a:solidFill>
                <a:schemeClr val="dk1"/>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l-PL" sz="1200" b="0" i="0" u="none" strike="noStrike" cap="none" dirty="0">
              <a:solidFill>
                <a:srgbClr val="000000"/>
              </a:solidFill>
              <a:effectLst/>
              <a:latin typeface="Arial"/>
              <a:ea typeface="Arial"/>
              <a:cs typeface="Arial"/>
              <a:sym typeface="Arial"/>
            </a:endParaRPr>
          </a:p>
        </p:txBody>
      </p:sp>
      <p:sp>
        <p:nvSpPr>
          <p:cNvPr id="86" name="Google Shape;86;p8: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afddffb7d1_0_1: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gafddffb7d1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pl-PL" dirty="0"/>
              <a:t>Powiemy sobie teraz o tym, jak technologia zmniejsza ryzyko cyberprzestępczości. Zanim do tego przejdziemy, chciałabym podyskutować o znaczeniu niektórych z tych słów oraz o tym, dlaczego tak ważne jest, abyśmy zawsze mieli ludzi pracujących w tym obszarze.</a:t>
            </a:r>
          </a:p>
          <a:p>
            <a:pPr marL="0" lvl="0" indent="0" algn="l" rtl="0">
              <a:lnSpc>
                <a:spcPct val="100000"/>
              </a:lnSpc>
              <a:spcBef>
                <a:spcPts val="0"/>
              </a:spcBef>
              <a:spcAft>
                <a:spcPts val="0"/>
              </a:spcAft>
              <a:buSzPts val="1400"/>
              <a:buNone/>
            </a:pPr>
            <a:endParaRPr lang="pl-PL" dirty="0"/>
          </a:p>
          <a:p>
            <a:pPr marL="0" lvl="0" indent="0" algn="l" rtl="0">
              <a:lnSpc>
                <a:spcPct val="100000"/>
              </a:lnSpc>
              <a:spcBef>
                <a:spcPts val="0"/>
              </a:spcBef>
              <a:spcAft>
                <a:spcPts val="0"/>
              </a:spcAft>
              <a:buSzPts val="1400"/>
              <a:buNone/>
            </a:pPr>
            <a:r>
              <a:rPr lang="pl-PL" dirty="0"/>
              <a:t>Czym więc jest cyberprzestępczość? Jest to działalność przestępcza wymierzona w komputer lub urządzenie podłączone do sieci. Ludzie zazwyczaj popełniają takie przestępstwa podczas próby kradzieży pieniędzy lub informacji od osoby bądź firmy.</a:t>
            </a:r>
          </a:p>
          <a:p>
            <a:pPr marL="0" lvl="0" indent="0" algn="l" rtl="0">
              <a:lnSpc>
                <a:spcPct val="100000"/>
              </a:lnSpc>
              <a:spcBef>
                <a:spcPts val="0"/>
              </a:spcBef>
              <a:spcAft>
                <a:spcPts val="0"/>
              </a:spcAft>
              <a:buSzPts val="1400"/>
              <a:buNone/>
            </a:pPr>
            <a:endParaRPr lang="pl-PL" dirty="0"/>
          </a:p>
          <a:p>
            <a:pPr marL="0" lvl="0" indent="0" algn="l" rtl="0">
              <a:lnSpc>
                <a:spcPct val="100000"/>
              </a:lnSpc>
              <a:spcBef>
                <a:spcPts val="0"/>
              </a:spcBef>
              <a:spcAft>
                <a:spcPts val="0"/>
              </a:spcAft>
              <a:buSzPts val="1400"/>
              <a:buNone/>
            </a:pPr>
            <a:r>
              <a:rPr lang="pl-PL" dirty="0"/>
              <a:t>Cyberataków dopuszczają się cyberprzestępcy, hakerzy, rządy, wojsko lub nawet niezadowoleni pracownicy firmy.</a:t>
            </a:r>
          </a:p>
          <a:p>
            <a:pPr marL="0" lvl="0" indent="0" algn="l" rtl="0">
              <a:lnSpc>
                <a:spcPct val="100000"/>
              </a:lnSpc>
              <a:spcBef>
                <a:spcPts val="0"/>
              </a:spcBef>
              <a:spcAft>
                <a:spcPts val="0"/>
              </a:spcAft>
              <a:buSzPts val="1400"/>
              <a:buNone/>
            </a:pPr>
            <a:endParaRPr lang="pl-PL" dirty="0"/>
          </a:p>
          <a:p>
            <a:pPr marL="0" lvl="0" indent="0" algn="l" rtl="0">
              <a:lnSpc>
                <a:spcPct val="100000"/>
              </a:lnSpc>
              <a:spcBef>
                <a:spcPts val="0"/>
              </a:spcBef>
              <a:spcAft>
                <a:spcPts val="0"/>
              </a:spcAft>
              <a:buSzPts val="1400"/>
              <a:buNone/>
            </a:pPr>
            <a:r>
              <a:rPr lang="pl-PL" dirty="0"/>
              <a:t>Nie jest to niestety rzadkie i w samym 2020 roku kosztowało to rząd brytyjski 3 miliardy funtów. Około połowa firm w Wielkiej Brytanii doświadczyła cyberataków – co oznacza, że okradziono je z pieniędzy bądź informacji.</a:t>
            </a:r>
          </a:p>
          <a:p>
            <a:pPr marL="0" lvl="0" indent="0" algn="l" rtl="0">
              <a:lnSpc>
                <a:spcPct val="100000"/>
              </a:lnSpc>
              <a:spcBef>
                <a:spcPts val="0"/>
              </a:spcBef>
              <a:spcAft>
                <a:spcPts val="0"/>
              </a:spcAft>
              <a:buSzPts val="1400"/>
              <a:buNone/>
            </a:pPr>
            <a:endParaRPr lang="pl-PL" dirty="0"/>
          </a:p>
          <a:p>
            <a:pPr marL="0" lvl="0" indent="0" algn="l" rtl="0">
              <a:lnSpc>
                <a:spcPct val="100000"/>
              </a:lnSpc>
              <a:spcBef>
                <a:spcPts val="0"/>
              </a:spcBef>
              <a:spcAft>
                <a:spcPts val="0"/>
              </a:spcAft>
              <a:buSzPts val="1400"/>
              <a:buNone/>
            </a:pPr>
            <a:r>
              <a:rPr lang="pl-PL" dirty="0"/>
              <a:t>“Haker” to słowo, które pewnie już wcześniej słyszeliście. Hakerem nazywało się kiedyś osobę, która po prostu lubiła robić nowe rzeczy na komputerze. Teraz hakerzy znani są jako cyberprzestępcy – czyli ludzie, którzy używają programów komputerowych lub wirusów w celu kradzieży pieniędzy, danych lub zainfekowania czyjegoś komputera.</a:t>
            </a:r>
          </a:p>
          <a:p>
            <a:pPr marL="0" lvl="0" indent="0" algn="l" rtl="0">
              <a:lnSpc>
                <a:spcPct val="100000"/>
              </a:lnSpc>
              <a:spcBef>
                <a:spcPts val="0"/>
              </a:spcBef>
              <a:spcAft>
                <a:spcPts val="0"/>
              </a:spcAft>
              <a:buSzPts val="1400"/>
              <a:buNone/>
            </a:pPr>
            <a:endParaRPr lang="pl-PL" dirty="0"/>
          </a:p>
          <a:p>
            <a:pPr marL="0" lvl="0" indent="0" algn="l" rtl="0">
              <a:lnSpc>
                <a:spcPct val="100000"/>
              </a:lnSpc>
              <a:spcBef>
                <a:spcPts val="0"/>
              </a:spcBef>
              <a:spcAft>
                <a:spcPts val="0"/>
              </a:spcAft>
              <a:buSzPts val="1400"/>
              <a:buNone/>
            </a:pPr>
            <a:r>
              <a:rPr lang="pl-PL" dirty="0"/>
              <a:t>Zdjęcie na dole przedstawia jednego z najbardziej znanych młodocianych hakerów – Paula </a:t>
            </a:r>
            <a:r>
              <a:rPr lang="pl-PL" dirty="0" err="1"/>
              <a:t>Reubena</a:t>
            </a:r>
            <a:r>
              <a:rPr lang="pl-PL" dirty="0"/>
              <a:t>. </a:t>
            </a:r>
            <a:r>
              <a:rPr lang="pl-PL" dirty="0" err="1"/>
              <a:t>Reuben</a:t>
            </a:r>
            <a:r>
              <a:rPr lang="pl-PL" dirty="0"/>
              <a:t> to tak zwany “haker z zasadami”. Hakerzy z zasadami próbują hakować tylko po to, by się sprawdzić. Następnie używają tej wiedzy aby pomóc innym uchronić się przed podobnym atakiem. Żeby uchronić się przed atakiem hakera, trzeba myśleć jak haker. Jeśli wyszukacie w przeglądarce hasło „</a:t>
            </a:r>
            <a:r>
              <a:rPr lang="pl-PL" dirty="0" err="1"/>
              <a:t>Reuben</a:t>
            </a:r>
            <a:r>
              <a:rPr lang="pl-PL" dirty="0"/>
              <a:t>”, znajdziecie wiele świetnych rozmów i wykładów na temat </a:t>
            </a:r>
            <a:r>
              <a:rPr lang="pl-PL" dirty="0" err="1"/>
              <a:t>cyberbezpieczeństwa</a:t>
            </a:r>
            <a:r>
              <a:rPr lang="pl-PL" dirty="0"/>
              <a:t>,</a:t>
            </a:r>
            <a:r>
              <a:rPr lang="pl-PL" baseline="0" dirty="0"/>
              <a:t> </a:t>
            </a:r>
            <a:r>
              <a:rPr lang="pl-PL" dirty="0"/>
              <a:t>wszystkich rzeczy, które udało mu się </a:t>
            </a:r>
            <a:r>
              <a:rPr lang="pl-PL" dirty="0" err="1"/>
              <a:t>zhakować</a:t>
            </a:r>
            <a:r>
              <a:rPr lang="pl-PL" dirty="0"/>
              <a:t> – w tym zabawek i technologii, które możecie mieć w swoim domu.</a:t>
            </a:r>
          </a:p>
        </p:txBody>
      </p:sp>
      <p:sp>
        <p:nvSpPr>
          <p:cNvPr id="169" name="Google Shape;169;gafddffb7d1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pl-PL" dirty="0"/>
              <a:t>Teraz, gdy już porozmawialiśmy o zagrożeniach, z którymi zmagają się biznesy ze strony hakerów i cyberprzestępców, popatrzmy na technologie próbujące hakerów powstrzymać. Stosuje się je zarówno dla biznesów, jak i dla nas prywatnie.</a:t>
            </a:r>
          </a:p>
          <a:p>
            <a:pPr marL="0" lvl="0" indent="0" algn="l" rtl="0">
              <a:lnSpc>
                <a:spcPct val="100000"/>
              </a:lnSpc>
              <a:spcBef>
                <a:spcPts val="0"/>
              </a:spcBef>
              <a:spcAft>
                <a:spcPts val="0"/>
              </a:spcAft>
              <a:buSzPts val="1400"/>
              <a:buNone/>
            </a:pPr>
            <a:endParaRPr lang="pl-PL" dirty="0"/>
          </a:p>
          <a:p>
            <a:pPr marL="0" lvl="0" indent="0" algn="l" rtl="0">
              <a:lnSpc>
                <a:spcPct val="100000"/>
              </a:lnSpc>
              <a:spcBef>
                <a:spcPts val="0"/>
              </a:spcBef>
              <a:spcAft>
                <a:spcPts val="0"/>
              </a:spcAft>
              <a:buSzPts val="1400"/>
              <a:buNone/>
            </a:pPr>
            <a:r>
              <a:rPr lang="pl-PL" dirty="0"/>
              <a:t>Być może słyszeliście już o firewallach (zaporach sieciowych). Szkoły mają zazwyczaj bardzo mocne firewalle więc gdy nauczyciel próbuje włączyć film, na przykład z </a:t>
            </a:r>
            <a:r>
              <a:rPr lang="pl-PL" dirty="0" err="1"/>
              <a:t>YouTube’a</a:t>
            </a:r>
            <a:r>
              <a:rPr lang="pl-PL" dirty="0"/>
              <a:t>, możemy ujrzeć okienko mówiące, że film nie może zostać odtworzony z powodu </a:t>
            </a:r>
            <a:r>
              <a:rPr lang="pl-PL" dirty="0" err="1"/>
              <a:t>firewalla</a:t>
            </a:r>
            <a:r>
              <a:rPr lang="pl-PL" dirty="0"/>
              <a:t>. Firewalle to software (czyli oprogramowanie na komputerze) lub hardware (fizyczne urządzenie) monitorujące przychodzący i wychodzący ruch sieciowy z i do komputera. Mogą to być na przykład strony, które próbujecie włączyć czy emaile, które chcecie odczytać lub wysłać. Jeśli firewall nie rozpoznaje skąd ruch pochodzi, dostęp zostanie zablokowany. Wiele biznesów instaluje firewalle, aby chronić swoje dane i informacje zapisane na komputerze. </a:t>
            </a:r>
          </a:p>
          <a:p>
            <a:pPr marL="0" lvl="0" indent="0" algn="l" rtl="0">
              <a:lnSpc>
                <a:spcPct val="100000"/>
              </a:lnSpc>
              <a:spcBef>
                <a:spcPts val="0"/>
              </a:spcBef>
              <a:spcAft>
                <a:spcPts val="0"/>
              </a:spcAft>
              <a:buSzPts val="1400"/>
              <a:buNone/>
            </a:pPr>
            <a:endParaRPr lang="pl-PL" dirty="0"/>
          </a:p>
          <a:p>
            <a:pPr marL="0" lvl="0" indent="0" algn="l" rtl="0">
              <a:lnSpc>
                <a:spcPct val="100000"/>
              </a:lnSpc>
              <a:spcBef>
                <a:spcPts val="0"/>
              </a:spcBef>
              <a:spcAft>
                <a:spcPts val="0"/>
              </a:spcAft>
              <a:buSzPts val="1400"/>
              <a:buNone/>
            </a:pPr>
            <a:r>
              <a:rPr lang="pl-PL" dirty="0"/>
              <a:t>Być może słyszeliście też o trzymaniu rzeczy w chmurze (</a:t>
            </a:r>
            <a:r>
              <a:rPr lang="pl-PL" dirty="0" err="1"/>
              <a:t>cloud</a:t>
            </a:r>
            <a:r>
              <a:rPr lang="pl-PL" dirty="0"/>
              <a:t>). Nie oznacza to, że wysyłamy coś w powietrze. Wiele firm przechowuje dane i informacje w chmurze. Co więc to oznacza? W przeszłości przechowywaliśmy pliki w naszych komputerach na dyskach twardych, a czasem również na nośnikach USB. Gdy zapisujecie coś w chmurze, dane wysyłane są na serwer (coś jak superkomputer) – a te zlokalizowane są na całym świecie. Zamiast używania jednego urządzenia, wasze dane będą przechowywane na wielu różnych serwerach. To oznacza, że możemy uzyskać do nich dostęp z różnych urządzeń, a prawdopodobieństwo utraty plików jest mniejsze. Kiedy więc zgubicie swój telefon lub zostanie on skradziony, a wy będziecie mieć nowy, w taki właśnie sposób możecie odzyskać swoje zdjęcia i kontakty – ponieważ zostały one zachowane w chmurze. </a:t>
            </a:r>
          </a:p>
          <a:p>
            <a:pPr marL="0" lvl="0" indent="0" algn="l" rtl="0">
              <a:lnSpc>
                <a:spcPct val="100000"/>
              </a:lnSpc>
              <a:spcBef>
                <a:spcPts val="0"/>
              </a:spcBef>
              <a:spcAft>
                <a:spcPts val="0"/>
              </a:spcAft>
              <a:buSzPts val="1400"/>
              <a:buNone/>
            </a:pPr>
            <a:endParaRPr lang="pl-PL" dirty="0"/>
          </a:p>
          <a:p>
            <a:pPr marL="0" lvl="0" indent="0" algn="l" rtl="0">
              <a:lnSpc>
                <a:spcPct val="100000"/>
              </a:lnSpc>
              <a:spcBef>
                <a:spcPts val="0"/>
              </a:spcBef>
              <a:spcAft>
                <a:spcPts val="0"/>
              </a:spcAft>
              <a:buSzPts val="1400"/>
              <a:buNone/>
            </a:pPr>
            <a:r>
              <a:rPr lang="pl-PL" dirty="0"/>
              <a:t>I wreszcie coś, co dla wielu jest rzeczą najważniejszą: edukowanie ludzi na temat </a:t>
            </a:r>
            <a:r>
              <a:rPr lang="pl-PL" dirty="0" err="1"/>
              <a:t>cyberbezpieczeństwa</a:t>
            </a:r>
            <a:r>
              <a:rPr lang="pl-PL" dirty="0"/>
              <a:t> jest właściwie jednym z najlepszych sposobów na powstrzymanie cyberprzestępców i hakerów przed włamaniem się do naszych komputerów. To bardzo ważne, aby biznesy szkoliły swoich pracowników na temat tego, jak istotne jest używanie silnego hasła, które będzie trudne do odgadnięcia przez hakera, oraz o konieczności częstej zmiany hasła. Ważne jest również, aby pracownicy zauważali tak zwane “</a:t>
            </a:r>
            <a:r>
              <a:rPr lang="pl-PL" dirty="0" err="1"/>
              <a:t>phishing</a:t>
            </a:r>
            <a:r>
              <a:rPr lang="pl-PL" dirty="0"/>
              <a:t> </a:t>
            </a:r>
            <a:r>
              <a:rPr lang="pl-PL" dirty="0" err="1"/>
              <a:t>emails</a:t>
            </a:r>
            <a:r>
              <a:rPr lang="pl-PL" dirty="0"/>
              <a:t>”, czyli emaile próbujące skłonić nas do kliknięcia w link zawierający wirus lub przesyłające informacje, które sprawiają wrażenie wiadomości o wygranej, a w rzeczywistości pomagają hakerom odgadnąć nasze hasło lub włamać się do komputera.</a:t>
            </a:r>
          </a:p>
          <a:p>
            <a:pPr marL="0" lvl="0" indent="0" algn="l" rtl="0">
              <a:lnSpc>
                <a:spcPct val="100000"/>
              </a:lnSpc>
              <a:spcBef>
                <a:spcPts val="0"/>
              </a:spcBef>
              <a:spcAft>
                <a:spcPts val="0"/>
              </a:spcAft>
              <a:buSzPts val="1400"/>
              <a:buNone/>
            </a:pPr>
            <a:r>
              <a:rPr lang="pl-PL" dirty="0"/>
              <a:t>Oczywiście, wszystkie te rzeczy są bardzo ważne dla każdego, ale dla firmy, błąd jednego pracownika pozwalający hakerowi na dostęp do informacji potrafi kosztować ogromną ilość pieniędzy. </a:t>
            </a:r>
          </a:p>
          <a:p>
            <a:pPr marL="0" lvl="0" indent="0" algn="l" rtl="0">
              <a:lnSpc>
                <a:spcPct val="100000"/>
              </a:lnSpc>
              <a:spcBef>
                <a:spcPts val="0"/>
              </a:spcBef>
              <a:spcAft>
                <a:spcPts val="0"/>
              </a:spcAft>
              <a:buSzPts val="1400"/>
              <a:buNone/>
            </a:pPr>
            <a:endParaRPr dirty="0"/>
          </a:p>
        </p:txBody>
      </p:sp>
      <p:sp>
        <p:nvSpPr>
          <p:cNvPr id="182" name="Google Shape;182;p33: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l-PL" sz="1800" dirty="0">
                <a:effectLst/>
                <a:latin typeface="Arial" panose="020B0604020202020204" pitchFamily="34" charset="0"/>
                <a:ea typeface="Times New Roman" panose="02020603050405020304" pitchFamily="18" charset="0"/>
                <a:cs typeface="Arial" panose="020B0604020202020204" pitchFamily="34" charset="0"/>
              </a:rPr>
              <a:t>[SLAJD UKRYTY </a:t>
            </a:r>
            <a:r>
              <a:rPr lang="en-GB" sz="1800" dirty="0">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GB" sz="1800" dirty="0">
                <a:effectLst/>
                <a:latin typeface="Arial" panose="020B0604020202020204" pitchFamily="34" charset="0"/>
                <a:ea typeface="Times New Roman" panose="02020603050405020304" pitchFamily="18" charset="0"/>
                <a:cs typeface="Arial" panose="020B0604020202020204" pitchFamily="34" charset="0"/>
              </a:rPr>
              <a:t> </a:t>
            </a:r>
            <a:r>
              <a:rPr lang="pl-PL" sz="1800" dirty="0">
                <a:effectLst/>
                <a:latin typeface="Arial" panose="020B0604020202020204" pitchFamily="34" charset="0"/>
                <a:ea typeface="Times New Roman" panose="02020603050405020304" pitchFamily="18" charset="0"/>
                <a:cs typeface="Arial" panose="020B0604020202020204" pitchFamily="34" charset="0"/>
              </a:rPr>
              <a:t>Dodatkowy slajd, którego użycie można rozważyć podczas zajęć dla starszych dzieci. Zawiera rozmowę opatrzoną polskimi napisami i ze względu na swoją długość nie jest odpowiedni dla młodszych dzieci, które mogą mieć problemy ze skupieniem uwagi przez tak długi czas]</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400"/>
              <a:buNone/>
            </a:pPr>
            <a:endParaRPr lang="pl-PL" dirty="0"/>
          </a:p>
          <a:p>
            <a:pPr marL="0" lvl="0" indent="0" algn="l" rtl="0">
              <a:lnSpc>
                <a:spcPct val="100000"/>
              </a:lnSpc>
              <a:spcBef>
                <a:spcPts val="0"/>
              </a:spcBef>
              <a:spcAft>
                <a:spcPts val="0"/>
              </a:spcAft>
              <a:buSzPts val="1400"/>
              <a:buNone/>
            </a:pPr>
            <a:r>
              <a:rPr lang="pl-PL" dirty="0"/>
              <a:t>Poznamy teraz przedstawicieli związanych z zawodowo z Technologiami Bezpieczeństwa. Usłyszymy </a:t>
            </a:r>
            <a:r>
              <a:rPr lang="pl-PL" dirty="0" err="1"/>
              <a:t>Lianne</a:t>
            </a:r>
            <a:r>
              <a:rPr lang="pl-PL" dirty="0"/>
              <a:t>, która jest analitykiem do spraw wywiadu i </a:t>
            </a:r>
            <a:r>
              <a:rPr lang="pl-PL" dirty="0" err="1"/>
              <a:t>cyber</a:t>
            </a:r>
            <a:r>
              <a:rPr lang="pl-PL" dirty="0"/>
              <a:t> ryzyka  w BNP </a:t>
            </a:r>
            <a:r>
              <a:rPr lang="pl-PL" dirty="0" err="1"/>
              <a:t>Paribas</a:t>
            </a:r>
            <a:r>
              <a:rPr lang="pl-PL" dirty="0"/>
              <a:t> i </a:t>
            </a:r>
            <a:r>
              <a:rPr lang="pl-PL" dirty="0" err="1"/>
              <a:t>Alishę</a:t>
            </a:r>
            <a:r>
              <a:rPr lang="pl-PL" dirty="0"/>
              <a:t>, która pełni rolę managera do spraw szkoleń technicznych i bezpieczeństwa w Tesco. Obie starają się chronić swoje firmy przed atakami w sieci.</a:t>
            </a:r>
          </a:p>
          <a:p>
            <a:pPr marL="0" lvl="0" indent="0" algn="l" rtl="0">
              <a:lnSpc>
                <a:spcPct val="100000"/>
              </a:lnSpc>
              <a:spcBef>
                <a:spcPts val="0"/>
              </a:spcBef>
              <a:spcAft>
                <a:spcPts val="0"/>
              </a:spcAft>
              <a:buSzPts val="1400"/>
              <a:buNone/>
            </a:pPr>
            <a:endParaRPr lang="pl-PL" dirty="0"/>
          </a:p>
          <a:p>
            <a:pPr marL="0" lvl="0" indent="0" algn="l" rtl="0">
              <a:lnSpc>
                <a:spcPct val="100000"/>
              </a:lnSpc>
              <a:spcBef>
                <a:spcPts val="0"/>
              </a:spcBef>
              <a:spcAft>
                <a:spcPts val="0"/>
              </a:spcAft>
              <a:buSzPts val="1400"/>
              <a:buNone/>
            </a:pPr>
            <a:r>
              <a:rPr lang="pl-PL" dirty="0"/>
              <a:t>Odbyliśmy z nimi rozmowy, aby dowiedzieć się więcej na temat ich pracy.</a:t>
            </a:r>
          </a:p>
          <a:p>
            <a:pPr marL="0" lvl="0" indent="0" algn="l" rtl="0">
              <a:lnSpc>
                <a:spcPct val="100000"/>
              </a:lnSpc>
              <a:spcBef>
                <a:spcPts val="0"/>
              </a:spcBef>
              <a:spcAft>
                <a:spcPts val="0"/>
              </a:spcAft>
              <a:buSzPts val="1400"/>
              <a:buNone/>
            </a:pPr>
            <a:endParaRPr lang="pl-PL" dirty="0"/>
          </a:p>
          <a:p>
            <a:pPr marL="0" lvl="0" indent="0" algn="l" rtl="0">
              <a:lnSpc>
                <a:spcPct val="100000"/>
              </a:lnSpc>
              <a:spcBef>
                <a:spcPts val="0"/>
              </a:spcBef>
              <a:spcAft>
                <a:spcPts val="0"/>
              </a:spcAft>
              <a:buSzPts val="1400"/>
              <a:buNone/>
            </a:pPr>
            <a:r>
              <a:rPr lang="pl-PL" dirty="0"/>
              <a:t>[WŁĄCZ WIDEO]: </a:t>
            </a:r>
            <a:r>
              <a:rPr lang="en-GB" dirty="0">
                <a:hlinkClick r:id="rId3"/>
              </a:rPr>
              <a:t>Tech for Security - role model video (Alisha and Lianne) (Polish version) on Vimeo</a:t>
            </a:r>
            <a:r>
              <a:rPr lang="pl-PL" dirty="0"/>
              <a:t> lub kliknij w zdjęcie </a:t>
            </a:r>
            <a:r>
              <a:rPr lang="pl-PL" dirty="0" err="1"/>
              <a:t>Lianne</a:t>
            </a:r>
            <a:r>
              <a:rPr lang="pl-PL" dirty="0"/>
              <a:t> lub </a:t>
            </a:r>
            <a:r>
              <a:rPr lang="pl-PL" dirty="0" err="1"/>
              <a:t>Alishy</a:t>
            </a:r>
            <a:endParaRPr lang="pl-PL" dirty="0"/>
          </a:p>
          <a:p>
            <a:pPr marL="0" lvl="0" indent="0" algn="l" rtl="0">
              <a:lnSpc>
                <a:spcPct val="100000"/>
              </a:lnSpc>
              <a:spcBef>
                <a:spcPts val="0"/>
              </a:spcBef>
              <a:spcAft>
                <a:spcPts val="0"/>
              </a:spcAft>
              <a:buSzPts val="1400"/>
              <a:buNone/>
            </a:pPr>
            <a:endParaRPr lang="pl-PL" dirty="0"/>
          </a:p>
          <a:p>
            <a:pPr marL="0" lvl="0" indent="0" algn="l" rtl="0">
              <a:lnSpc>
                <a:spcPct val="100000"/>
              </a:lnSpc>
              <a:spcBef>
                <a:spcPts val="0"/>
              </a:spcBef>
              <a:spcAft>
                <a:spcPts val="0"/>
              </a:spcAft>
              <a:buSzPts val="1400"/>
              <a:buNone/>
            </a:pPr>
            <a:r>
              <a:rPr lang="pl-PL" dirty="0"/>
              <a:t>Uważam za bardzo interesujące słowa </a:t>
            </a:r>
            <a:r>
              <a:rPr lang="pl-PL" dirty="0" err="1"/>
              <a:t>Alishy</a:t>
            </a:r>
            <a:r>
              <a:rPr lang="pl-PL" dirty="0"/>
              <a:t>, że bezpieczeństwo w sieci dotyczy rozwiązywania problemów. Wynika z tego, że nawet jeśli nie postrzegacie siebie za osoby związane z technologiami, możecie nabyć umiejętności pozwalające zwalczać ataki hackerów.</a:t>
            </a:r>
          </a:p>
          <a:p>
            <a:pPr marL="0" lvl="0" indent="0" algn="l" rtl="0">
              <a:lnSpc>
                <a:spcPct val="100000"/>
              </a:lnSpc>
              <a:spcBef>
                <a:spcPts val="0"/>
              </a:spcBef>
              <a:spcAft>
                <a:spcPts val="0"/>
              </a:spcAft>
              <a:buSzPts val="1400"/>
              <a:buNone/>
            </a:pPr>
            <a:endParaRPr lang="pl-PL" dirty="0"/>
          </a:p>
          <a:p>
            <a:pPr marL="0" lvl="0" indent="0" algn="l" rtl="0">
              <a:lnSpc>
                <a:spcPct val="100000"/>
              </a:lnSpc>
              <a:spcBef>
                <a:spcPts val="0"/>
              </a:spcBef>
              <a:spcAft>
                <a:spcPts val="0"/>
              </a:spcAft>
              <a:buSzPts val="1400"/>
              <a:buNone/>
            </a:pPr>
            <a:r>
              <a:rPr lang="pl-PL" dirty="0"/>
              <a:t>Bardzo podobało mi się również, gdy </a:t>
            </a:r>
            <a:r>
              <a:rPr lang="pl-PL" dirty="0" err="1"/>
              <a:t>Lianne</a:t>
            </a:r>
            <a:r>
              <a:rPr lang="pl-PL" dirty="0"/>
              <a:t> opowiadała o swoim wykształceniu z Bezpieczeństwa Narodowego (który nazywam ‘The Spy </a:t>
            </a:r>
            <a:r>
              <a:rPr lang="pl-PL" dirty="0" err="1"/>
              <a:t>Degree</a:t>
            </a:r>
            <a:r>
              <a:rPr lang="pl-PL" dirty="0"/>
              <a:t>’).</a:t>
            </a:r>
            <a:r>
              <a:rPr lang="pl-PL" baseline="0" dirty="0"/>
              <a:t> O tym</a:t>
            </a:r>
            <a:r>
              <a:rPr lang="pl-PL" dirty="0"/>
              <a:t> jak wykształcenie wprowadziło ją w bezpieczeństwo w sieci oraz jak poznała osoby pracujące w MI5 i FBI. Prawda, że to fascynujące?</a:t>
            </a:r>
          </a:p>
          <a:p>
            <a:pPr marL="0" lvl="0" indent="0" algn="l" rtl="0">
              <a:lnSpc>
                <a:spcPct val="100000"/>
              </a:lnSpc>
              <a:spcBef>
                <a:spcPts val="0"/>
              </a:spcBef>
              <a:spcAft>
                <a:spcPts val="0"/>
              </a:spcAft>
              <a:buSzPts val="1400"/>
              <a:buNone/>
            </a:pPr>
            <a:endParaRPr dirty="0"/>
          </a:p>
        </p:txBody>
      </p:sp>
      <p:sp>
        <p:nvSpPr>
          <p:cNvPr id="193" name="Google Shape;193;p35: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pl-PL" dirty="0"/>
              <a:t>Jeśli chcesz wiązać swoją przyszłą karierę z redukowaniem ryzyka dla biznesu, możesz zająć pozycję etycznego hakera. Jako certyfikowani etyczni hakerzy poprawialibyście bezpieczeństwo systemów komputerowych firmy poprzez wykrywanie słabych stron systemów.</a:t>
            </a:r>
          </a:p>
          <a:p>
            <a:pPr marL="0" lvl="0" indent="0" algn="l" rtl="0">
              <a:lnSpc>
                <a:spcPct val="100000"/>
              </a:lnSpc>
              <a:spcBef>
                <a:spcPts val="0"/>
              </a:spcBef>
              <a:spcAft>
                <a:spcPts val="0"/>
              </a:spcAft>
              <a:buSzPts val="1400"/>
              <a:buNone/>
            </a:pPr>
            <a:endParaRPr lang="pl-PL" dirty="0"/>
          </a:p>
          <a:p>
            <a:pPr marL="0" lvl="0" indent="0" algn="l" rtl="0">
              <a:lnSpc>
                <a:spcPct val="100000"/>
              </a:lnSpc>
              <a:spcBef>
                <a:spcPts val="0"/>
              </a:spcBef>
              <a:spcAft>
                <a:spcPts val="0"/>
              </a:spcAft>
              <a:buSzPts val="1400"/>
              <a:buNone/>
            </a:pPr>
            <a:r>
              <a:rPr lang="pl-PL" dirty="0"/>
              <a:t>Możesz także zostać inżynierem </a:t>
            </a:r>
            <a:r>
              <a:rPr lang="pl-PL" dirty="0" err="1"/>
              <a:t>cyber</a:t>
            </a:r>
            <a:r>
              <a:rPr lang="pl-PL" dirty="0"/>
              <a:t> bezpieczeństwa. Jako taki inżynier, będziesz analizować sieci komputerowe, upewniając się, że działają one bezpiecznie i przewidując możliwe przyszłe problemy z bezpieczeństwem.</a:t>
            </a:r>
          </a:p>
          <a:p>
            <a:pPr marL="0" lvl="0" indent="0" algn="l" rtl="0">
              <a:lnSpc>
                <a:spcPct val="100000"/>
              </a:lnSpc>
              <a:spcBef>
                <a:spcPts val="0"/>
              </a:spcBef>
              <a:spcAft>
                <a:spcPts val="0"/>
              </a:spcAft>
              <a:buSzPts val="1400"/>
              <a:buNone/>
            </a:pPr>
            <a:endParaRPr lang="pl-PL" dirty="0"/>
          </a:p>
          <a:p>
            <a:pPr marL="0" lvl="0" indent="0" algn="l" rtl="0">
              <a:lnSpc>
                <a:spcPct val="100000"/>
              </a:lnSpc>
              <a:spcBef>
                <a:spcPts val="0"/>
              </a:spcBef>
              <a:spcAft>
                <a:spcPts val="0"/>
              </a:spcAft>
              <a:buSzPts val="1400"/>
              <a:buNone/>
            </a:pPr>
            <a:r>
              <a:rPr lang="pl-PL" dirty="0"/>
              <a:t>Jak wspomnieliśmy wcześniej jest bardzo istotne, żeby w firmach ciągle pracowały osoby odpowiedzialne za ten obszar, ponieważ hackerzy pracują nad znalezieniem nowych sposobów zdobycia dostępu do danych i informacji, do których nie powinni mieć dostępu. Potrzebujemy więc osób, które będą wiedziały, jakie metody są stosowane przez hackerów i jak ich powstrzymać.</a:t>
            </a:r>
          </a:p>
          <a:p>
            <a:pPr marL="0" lvl="0" indent="0" algn="l" rtl="0">
              <a:lnSpc>
                <a:spcPct val="100000"/>
              </a:lnSpc>
              <a:spcBef>
                <a:spcPts val="0"/>
              </a:spcBef>
              <a:spcAft>
                <a:spcPts val="0"/>
              </a:spcAft>
              <a:buSzPts val="1400"/>
              <a:buNone/>
            </a:pPr>
            <a:endParaRPr dirty="0"/>
          </a:p>
        </p:txBody>
      </p:sp>
      <p:sp>
        <p:nvSpPr>
          <p:cNvPr id="209" name="Google Shape;209;p34: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pl-PL" dirty="0"/>
              <a:t>Na koniec naszego spotkania zobaczymy, jak technologia jest wykorzystywana do ochrony naszego mienia. Mienie oznacza po prostu rzeczy, które posiadamy, takie jak dom, telefon czy pieniądze.</a:t>
            </a:r>
          </a:p>
          <a:p>
            <a:pPr marL="0" lvl="0" indent="0" algn="l" rtl="0">
              <a:lnSpc>
                <a:spcPct val="100000"/>
              </a:lnSpc>
              <a:spcBef>
                <a:spcPts val="0"/>
              </a:spcBef>
              <a:spcAft>
                <a:spcPts val="0"/>
              </a:spcAft>
              <a:buSzPts val="1400"/>
              <a:buNone/>
            </a:pPr>
            <a:endParaRPr lang="pl-PL" dirty="0"/>
          </a:p>
          <a:p>
            <a:pPr marL="0" lvl="0" indent="0" algn="l" rtl="0">
              <a:lnSpc>
                <a:spcPct val="100000"/>
              </a:lnSpc>
              <a:spcBef>
                <a:spcPts val="0"/>
              </a:spcBef>
              <a:spcAft>
                <a:spcPts val="0"/>
              </a:spcAft>
              <a:buSzPts val="1400"/>
              <a:buNone/>
            </a:pPr>
            <a:r>
              <a:rPr lang="pl-PL" dirty="0"/>
              <a:t>Jedno z urządzeń, które pomaga nam w ochronie naszych domów, które prawdopodobnie większość z Was posiada to dzwonek do drzwi z wbudowaną kamerą. Za każdym razem, gdy gość lub dostawca dzwoni do drzwi, niezależnie czy jesteś w domu czy poza nim, możesz z łatwością zobaczyć, kto jest przed domem za pomocą podglądu z kamery w Twoim telefonie. To czyni użytkowników i ich domy bezpieczniejszymi, ponieważ każdy może sprawdzić, kto jest pod drzwiami przed ich otwarciem. Może także pomóc w przekazaniu kurierowi informacji, gdzie może zostawić paczkę.</a:t>
            </a:r>
          </a:p>
          <a:p>
            <a:pPr marL="0" lvl="0" indent="0" algn="l" rtl="0">
              <a:lnSpc>
                <a:spcPct val="100000"/>
              </a:lnSpc>
              <a:spcBef>
                <a:spcPts val="0"/>
              </a:spcBef>
              <a:spcAft>
                <a:spcPts val="0"/>
              </a:spcAft>
              <a:buSzPts val="1400"/>
              <a:buNone/>
            </a:pPr>
            <a:endParaRPr lang="pl-PL" dirty="0"/>
          </a:p>
          <a:p>
            <a:pPr marL="0" lvl="0" indent="0" algn="l" rtl="0">
              <a:lnSpc>
                <a:spcPct val="100000"/>
              </a:lnSpc>
              <a:spcBef>
                <a:spcPts val="0"/>
              </a:spcBef>
              <a:spcAft>
                <a:spcPts val="0"/>
              </a:spcAft>
              <a:buSzPts val="1400"/>
              <a:buNone/>
            </a:pPr>
            <a:r>
              <a:rPr lang="pl-PL" dirty="0"/>
              <a:t>Innymi urządzeniami, które pomagają nam chronić naszą własność są urządzenia, które rozpoznają odcisk palca i twarz właściciela. Zgadnięcie hasła jest dla hackerów o wiele łatwiejsze niż skopiowanie całej twarzy lub odcisku palca. Potrzeba jeszcze dużo pracy, aby udoskonalić te urządzenia, ponieważ nie są jeszcze 100% skuteczne, ale jest to dużo bardziej bezpieczny i pewny sposób uzyskiwania dostępu do konta bankowego lub telefonu.</a:t>
            </a:r>
          </a:p>
          <a:p>
            <a:pPr marL="0" lvl="0" indent="0" algn="l" rtl="0">
              <a:lnSpc>
                <a:spcPct val="100000"/>
              </a:lnSpc>
              <a:spcBef>
                <a:spcPts val="0"/>
              </a:spcBef>
              <a:spcAft>
                <a:spcPts val="0"/>
              </a:spcAft>
              <a:buSzPts val="1400"/>
              <a:buNone/>
            </a:pPr>
            <a:endParaRPr lang="pl-PL" dirty="0"/>
          </a:p>
          <a:p>
            <a:pPr marL="0" lvl="0" indent="0" algn="l" rtl="0">
              <a:lnSpc>
                <a:spcPct val="100000"/>
              </a:lnSpc>
              <a:spcBef>
                <a:spcPts val="0"/>
              </a:spcBef>
              <a:spcAft>
                <a:spcPts val="0"/>
              </a:spcAft>
              <a:buSzPts val="1400"/>
              <a:buNone/>
            </a:pPr>
            <a:r>
              <a:rPr lang="pl-PL" dirty="0"/>
              <a:t>Obrazek na dole prezentacji przedstawia kilka rodzajów nowoczesnych kłódek. Tego typu kłódki mają wiele przydatnych funkcji. Przykładowo wiele z nich można połączyć z aplikacją w telefonie, dzięki czemu możesz zabezpieczyć i otworzyć swój dom przez naciśnięcie przycisku, gdziekolwiek jesteś, więc nie będziesz się już nigdy musiał martwić i wracać, żeby sprawdzić, czy zamknąłeś drzwi poprawnie. Część z tych urządzeń może być także zaprogramowane na rozpoznawanie głosu, więc jeśli Twoi rodzice obawiają się, że zgubisz klucze, powinniście rozważyć używanie głosowych komend. Jest to kolejny obszar technologii, który może okazać się bardzo interesujący, gdy będziecie chcieli zobaczyć sposób ich wynalezienia i działania. Zatem, jak będziemy wchodzić do naszych domów w przyszłości?</a:t>
            </a:r>
          </a:p>
          <a:p>
            <a:pPr marL="0" lvl="0" indent="0" algn="l" rtl="0">
              <a:lnSpc>
                <a:spcPct val="100000"/>
              </a:lnSpc>
              <a:spcBef>
                <a:spcPts val="0"/>
              </a:spcBef>
              <a:spcAft>
                <a:spcPts val="0"/>
              </a:spcAft>
              <a:buSzPts val="1400"/>
              <a:buNone/>
            </a:pPr>
            <a:endParaRPr dirty="0"/>
          </a:p>
        </p:txBody>
      </p:sp>
      <p:sp>
        <p:nvSpPr>
          <p:cNvPr id="224" name="Google Shape;224;p36: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pl-PL" dirty="0"/>
              <a:t>Jeśli chcielibyście powiązać swoją przyszłą karierę z projektowaniem i wytwarzaniem urządzeń i gadżetów, które pomagają ludziom chronić ich własność, możecie zostać projektantami produktów i tworzyć nowe produkty oraz ulepszać te już istniejące. Możesz wziąć jedno z urządzeń omówionych dzisiaj i pomyśleć ‘Byłoby świetnie, gdyby to urządzenie robiło/miało jeszcze to’. Jeśli myślisz w ten sposób, możliwe że zostaniesz w przyszłości projektantem!</a:t>
            </a:r>
          </a:p>
          <a:p>
            <a:pPr marL="0" lvl="0" indent="0" algn="l" rtl="0">
              <a:lnSpc>
                <a:spcPct val="100000"/>
              </a:lnSpc>
              <a:spcBef>
                <a:spcPts val="0"/>
              </a:spcBef>
              <a:spcAft>
                <a:spcPts val="0"/>
              </a:spcAft>
              <a:buSzPts val="1400"/>
              <a:buNone/>
            </a:pPr>
            <a:endParaRPr lang="pl-PL" dirty="0"/>
          </a:p>
          <a:p>
            <a:pPr marL="0" lvl="0" indent="0" algn="l" rtl="0">
              <a:lnSpc>
                <a:spcPct val="100000"/>
              </a:lnSpc>
              <a:spcBef>
                <a:spcPts val="0"/>
              </a:spcBef>
              <a:spcAft>
                <a:spcPts val="0"/>
              </a:spcAft>
              <a:buSzPts val="1400"/>
              <a:buNone/>
            </a:pPr>
            <a:r>
              <a:rPr lang="pl-PL" dirty="0"/>
              <a:t>W momencie gdy nowy produkt został opracowany, zaprojektowany i stworzony, potrzebny jest także cały zespół ludzi odpowiedzialnych za marketing tego urządzenia lub gadżetu, aby ludzie chcieli to zakupić. </a:t>
            </a:r>
            <a:r>
              <a:rPr lang="pl-PL" dirty="0" err="1"/>
              <a:t>Marketerzy</a:t>
            </a:r>
            <a:r>
              <a:rPr lang="pl-PL" dirty="0"/>
              <a:t> cyfrowi</a:t>
            </a:r>
            <a:r>
              <a:rPr lang="pl-PL" baseline="0" dirty="0"/>
              <a:t> </a:t>
            </a:r>
            <a:r>
              <a:rPr lang="pl-PL" dirty="0"/>
              <a:t>specjalizują się w używaniu technologii do marketingu i reklamowania produktów. Uwzględnia to tworzenie ogłoszeń w mediach społecznościowych, tworzenie informacji do reklamowania produktu na stronach internetowych lub wysyłanie wiadomości, żeby przekonać ludzi do kupowania produktu.</a:t>
            </a:r>
          </a:p>
          <a:p>
            <a:pPr marL="0" lvl="0" indent="0" algn="l" rtl="0">
              <a:lnSpc>
                <a:spcPct val="100000"/>
              </a:lnSpc>
              <a:spcBef>
                <a:spcPts val="0"/>
              </a:spcBef>
              <a:spcAft>
                <a:spcPts val="0"/>
              </a:spcAft>
              <a:buSzPts val="1400"/>
              <a:buNone/>
            </a:pPr>
            <a:endParaRPr lang="pl-PL" dirty="0"/>
          </a:p>
          <a:p>
            <a:pPr marL="0" lvl="0" indent="0" algn="l" rtl="0">
              <a:lnSpc>
                <a:spcPct val="100000"/>
              </a:lnSpc>
              <a:spcBef>
                <a:spcPts val="0"/>
              </a:spcBef>
              <a:spcAft>
                <a:spcPts val="0"/>
              </a:spcAft>
              <a:buSzPts val="1400"/>
              <a:buNone/>
            </a:pPr>
            <a:r>
              <a:rPr lang="pl-PL" dirty="0"/>
              <a:t>Jeśli o tym pomyślicie,</a:t>
            </a:r>
            <a:r>
              <a:rPr lang="pl-PL" baseline="0" dirty="0"/>
              <a:t> zdacie sobie sprawę, że </a:t>
            </a:r>
            <a:r>
              <a:rPr lang="pl-PL" dirty="0"/>
              <a:t>potrzeba bardzo dużo różnych ludzi i zawodów zaangażowanych w cały proces od stworzenia urządzenia do jego sprzedania i używania przez użytkowników.</a:t>
            </a:r>
          </a:p>
          <a:p>
            <a:pPr marL="0" lvl="0" indent="0" algn="l" rtl="0">
              <a:lnSpc>
                <a:spcPct val="100000"/>
              </a:lnSpc>
              <a:spcBef>
                <a:spcPts val="0"/>
              </a:spcBef>
              <a:spcAft>
                <a:spcPts val="0"/>
              </a:spcAft>
              <a:buSzPts val="1400"/>
              <a:buNone/>
            </a:pPr>
            <a:endParaRPr lang="pl-PL" dirty="0"/>
          </a:p>
          <a:p>
            <a:pPr marL="0" lvl="0" indent="0" algn="l" rtl="0">
              <a:lnSpc>
                <a:spcPct val="100000"/>
              </a:lnSpc>
              <a:spcBef>
                <a:spcPts val="0"/>
              </a:spcBef>
              <a:spcAft>
                <a:spcPts val="0"/>
              </a:spcAft>
              <a:buSzPts val="1400"/>
              <a:buNone/>
            </a:pPr>
            <a:r>
              <a:rPr lang="pl-PL" dirty="0"/>
              <a:t>Dziękuję za wysłuchanie prezentacji. Mam nadzieję, że lekcja Wam się podobała i znaleźliście w niej coś interesującego na temat technologii. Mam również nadzieję, że zainteresowaliście się przedstawionymi dzisiaj zawodami.</a:t>
            </a:r>
          </a:p>
          <a:p>
            <a:pPr marL="0" lvl="0" indent="0" algn="l" rtl="0">
              <a:lnSpc>
                <a:spcPct val="100000"/>
              </a:lnSpc>
              <a:spcBef>
                <a:spcPts val="0"/>
              </a:spcBef>
              <a:spcAft>
                <a:spcPts val="0"/>
              </a:spcAft>
              <a:buSzPts val="1400"/>
              <a:buNone/>
            </a:pPr>
            <a:endParaRPr lang="pl-PL" dirty="0"/>
          </a:p>
          <a:p>
            <a:pPr marL="0" lvl="0" indent="0" algn="l" rtl="0">
              <a:lnSpc>
                <a:spcPct val="100000"/>
              </a:lnSpc>
              <a:spcBef>
                <a:spcPts val="0"/>
              </a:spcBef>
              <a:spcAft>
                <a:spcPts val="0"/>
              </a:spcAft>
              <a:buSzPts val="1400"/>
              <a:buNone/>
            </a:pPr>
            <a:r>
              <a:rPr lang="pl-PL" dirty="0"/>
              <a:t>Zastanawiam się, jak technologia dla bezpieczeństwa będzie wyglądała za 10 lat, gdy ukończycie już szkołę i wejdziecie w świat pracy zawodowej.</a:t>
            </a:r>
          </a:p>
        </p:txBody>
      </p:sp>
      <p:sp>
        <p:nvSpPr>
          <p:cNvPr id="239" name="Google Shape;239;p37: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6" name="Google Shape;456;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l-PL" sz="1200" dirty="0">
                <a:latin typeface="Poppins"/>
                <a:ea typeface="Poppins"/>
                <a:cs typeface="Poppins"/>
                <a:sym typeface="Poppins"/>
              </a:rPr>
              <a:t>Wróćmy do pytania, które zadałam/zadałem Wam na początku naszego </a:t>
            </a:r>
            <a:r>
              <a:rPr lang="pl-PL" sz="1200" b="0" dirty="0">
                <a:latin typeface="Poppins"/>
                <a:ea typeface="Poppins"/>
                <a:cs typeface="Poppins"/>
                <a:sym typeface="Poppins"/>
              </a:rPr>
              <a:t>spotkania: </a:t>
            </a:r>
            <a:r>
              <a:rPr kumimoji="0" lang="pl-PL" sz="1200" b="0" i="0" u="none" strike="noStrike" kern="0" cap="none" spc="0" normalizeH="0" baseline="0" noProof="0" dirty="0">
                <a:ln>
                  <a:noFill/>
                </a:ln>
                <a:solidFill>
                  <a:srgbClr val="FFC8D2"/>
                </a:solidFill>
                <a:effectLst/>
                <a:uLnTx/>
                <a:uFillTx/>
                <a:latin typeface="Poppins"/>
                <a:ea typeface="Poppins"/>
                <a:cs typeface="Poppins"/>
                <a:sym typeface="Poppins"/>
              </a:rPr>
              <a:t>Czy chcielibyście w Waszej przyszłej pracy pracować z nowymi technologiami?</a:t>
            </a:r>
          </a:p>
          <a:p>
            <a:pPr marL="0" lvl="0" indent="0" algn="l" rtl="0">
              <a:lnSpc>
                <a:spcPct val="100000"/>
              </a:lnSpc>
              <a:spcBef>
                <a:spcPts val="0"/>
              </a:spcBef>
              <a:spcAft>
                <a:spcPts val="0"/>
              </a:spcAft>
              <a:buSzPts val="1100"/>
              <a:buNone/>
            </a:pPr>
            <a:endParaRPr sz="1200" dirty="0">
              <a:latin typeface="Poppins"/>
              <a:ea typeface="Poppins"/>
              <a:cs typeface="Poppins"/>
              <a:sym typeface="Poppin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pl-PL" dirty="0"/>
              <a:t>Czas na wyzwanie dla Was dotyczące Tech for Safety and Security. Chcielibyśmy, żebyście zaprojektowali urządzenie, które będzie można zakładać lub nosić, w celu poprawy bezpieczeństwa użytkownika online, offline lub obu. Może to być nowa funkcja zegarka lub coś ukrytego w biżuterii lub ubraniu. Może to będzie nowa aplikacja na telefon lub coś przyszłościowego, co nie jest związane z istniejącymi obecnie urządzeniami. Mamy nadzieję, że zdjęcia z prezentacji będą dla Was inspiracją.</a:t>
            </a:r>
          </a:p>
          <a:p>
            <a:pPr marL="0" lvl="0" indent="0" algn="l" rtl="0">
              <a:lnSpc>
                <a:spcPct val="100000"/>
              </a:lnSpc>
              <a:spcBef>
                <a:spcPts val="0"/>
              </a:spcBef>
              <a:spcAft>
                <a:spcPts val="0"/>
              </a:spcAft>
              <a:buSzPts val="1400"/>
              <a:buNone/>
            </a:pPr>
            <a:endParaRPr lang="pl-PL" dirty="0"/>
          </a:p>
          <a:p>
            <a:pPr marL="0" lvl="0" indent="0" algn="l" rtl="0">
              <a:lnSpc>
                <a:spcPct val="100000"/>
              </a:lnSpc>
              <a:spcBef>
                <a:spcPts val="0"/>
              </a:spcBef>
              <a:spcAft>
                <a:spcPts val="0"/>
              </a:spcAft>
              <a:buSzPts val="1400"/>
              <a:buNone/>
            </a:pPr>
            <a:r>
              <a:rPr lang="pl-PL" dirty="0"/>
              <a:t>Stwórzcie szkic swojego projektu na papierze lub za pomocą programu komputerowego oraz opiszcie go, żeby wyjaśnić funkcje, jakie ma i jak pomaga w bezpieczeństwie.</a:t>
            </a:r>
          </a:p>
          <a:p>
            <a:pPr marL="0" lvl="0" indent="0" algn="l" rtl="0">
              <a:lnSpc>
                <a:spcPct val="100000"/>
              </a:lnSpc>
              <a:spcBef>
                <a:spcPts val="0"/>
              </a:spcBef>
              <a:spcAft>
                <a:spcPts val="0"/>
              </a:spcAft>
              <a:buSzPts val="1400"/>
              <a:buNone/>
            </a:pPr>
            <a:endParaRPr lang="pl-PL" dirty="0"/>
          </a:p>
          <a:p>
            <a:pPr marL="0" lvl="0" indent="0" algn="l" rtl="0">
              <a:lnSpc>
                <a:spcPct val="100000"/>
              </a:lnSpc>
              <a:spcBef>
                <a:spcPts val="0"/>
              </a:spcBef>
              <a:spcAft>
                <a:spcPts val="0"/>
              </a:spcAft>
              <a:buSzPts val="1400"/>
              <a:buNone/>
            </a:pPr>
            <a:r>
              <a:rPr lang="pl-PL" dirty="0"/>
              <a:t>Nie możemy się doczekać, aby zobaczyć, co zaprojektujecie! Nigdy nie wiadomo, może Wasz projekt zostanie wyprodukowany w przyszłości i będzie chronić ludzi na całym świecie?</a:t>
            </a:r>
          </a:p>
          <a:p>
            <a:pPr marL="0" lvl="0" indent="0" algn="l" rtl="0">
              <a:lnSpc>
                <a:spcPct val="100000"/>
              </a:lnSpc>
              <a:spcBef>
                <a:spcPts val="0"/>
              </a:spcBef>
              <a:spcAft>
                <a:spcPts val="0"/>
              </a:spcAft>
              <a:buSzPts val="1400"/>
              <a:buNone/>
            </a:pPr>
            <a:endParaRPr lang="pl-PL" dirty="0"/>
          </a:p>
          <a:p>
            <a:pPr marL="0" lvl="0" indent="0" algn="l" rtl="0">
              <a:lnSpc>
                <a:spcPct val="100000"/>
              </a:lnSpc>
              <a:spcBef>
                <a:spcPts val="0"/>
              </a:spcBef>
              <a:spcAft>
                <a:spcPts val="0"/>
              </a:spcAft>
              <a:buSzPts val="1400"/>
              <a:buNone/>
            </a:pPr>
            <a:r>
              <a:rPr lang="pl-PL" dirty="0"/>
              <a:t>Do zobaczenia wkrótce i miłego projektowania!</a:t>
            </a:r>
          </a:p>
          <a:p>
            <a:pPr marL="0" lvl="0" indent="0" algn="l" rtl="0">
              <a:lnSpc>
                <a:spcPct val="100000"/>
              </a:lnSpc>
              <a:spcBef>
                <a:spcPts val="0"/>
              </a:spcBef>
              <a:spcAft>
                <a:spcPts val="0"/>
              </a:spcAft>
              <a:buSzPts val="1400"/>
              <a:buNone/>
            </a:pPr>
            <a:endParaRPr dirty="0"/>
          </a:p>
        </p:txBody>
      </p:sp>
      <p:sp>
        <p:nvSpPr>
          <p:cNvPr id="255" name="Google Shape;255;p38: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bbe16c47ae_0_14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5" name="Google Shape;315;gbbe16c47ae_0_14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362634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3:notes"/>
          <p:cNvSpPr>
            <a:spLocks noGrp="1" noRot="1" noChangeAspect="1"/>
          </p:cNvSpPr>
          <p:nvPr>
            <p:ph type="sldImg" idx="2"/>
          </p:nvPr>
        </p:nvSpPr>
        <p:spPr>
          <a:xfrm>
            <a:off x="1004888" y="685800"/>
            <a:ext cx="4848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1" name="Google Shape;31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l-PL" sz="1200" dirty="0">
                <a:latin typeface="Poppins"/>
                <a:ea typeface="Poppins"/>
                <a:cs typeface="Poppins"/>
                <a:sym typeface="Poppins"/>
              </a:rPr>
              <a:t>Zanim zaczniemy, mam do Was pytanie. </a:t>
            </a:r>
            <a:r>
              <a:rPr kumimoji="0" lang="pl-PL" sz="1200" b="0" i="0" u="none" strike="noStrike" kern="0" cap="none" spc="0" normalizeH="0" baseline="0" noProof="0" dirty="0">
                <a:ln>
                  <a:noFill/>
                </a:ln>
                <a:solidFill>
                  <a:srgbClr val="FFC8D2"/>
                </a:solidFill>
                <a:effectLst/>
                <a:uLnTx/>
                <a:uFillTx/>
                <a:latin typeface="Poppins"/>
                <a:ea typeface="Poppins"/>
                <a:cs typeface="Poppins"/>
                <a:sym typeface="Poppins"/>
              </a:rPr>
              <a:t>Czy kiedykolwiek zastanawialiście się jaki zawód chcielibyście wykonywać kiedy dorośniecie?</a:t>
            </a:r>
          </a:p>
          <a:p>
            <a:pPr marL="0" lvl="0" indent="0" algn="l" rtl="0">
              <a:lnSpc>
                <a:spcPct val="100000"/>
              </a:lnSpc>
              <a:spcBef>
                <a:spcPts val="0"/>
              </a:spcBef>
              <a:spcAft>
                <a:spcPts val="0"/>
              </a:spcAft>
              <a:buSzPts val="1100"/>
              <a:buNone/>
            </a:pPr>
            <a:endParaRPr lang="pl-PL" sz="1200" dirty="0">
              <a:latin typeface="Poppins"/>
              <a:ea typeface="Poppins"/>
              <a:cs typeface="Poppins"/>
              <a:sym typeface="Poppins"/>
            </a:endParaRPr>
          </a:p>
          <a:p>
            <a:pPr marL="0" lvl="0" indent="0" algn="l" rtl="0">
              <a:lnSpc>
                <a:spcPct val="100000"/>
              </a:lnSpc>
              <a:spcBef>
                <a:spcPts val="0"/>
              </a:spcBef>
              <a:spcAft>
                <a:spcPts val="0"/>
              </a:spcAft>
              <a:buSzPts val="1100"/>
              <a:buNone/>
            </a:pPr>
            <a:r>
              <a:rPr lang="pl-PL" sz="1200" dirty="0">
                <a:latin typeface="Poppins"/>
                <a:ea typeface="Poppins"/>
                <a:cs typeface="Poppins"/>
                <a:sym typeface="Poppins"/>
              </a:rPr>
              <a:t>[krótka angażująca rozmowa z dziećmi i prośba o wymienienie kilku zawodów, które mają na myśli]</a:t>
            </a:r>
          </a:p>
          <a:p>
            <a:pPr marL="0" lvl="0" indent="0" algn="l" rtl="0">
              <a:lnSpc>
                <a:spcPct val="100000"/>
              </a:lnSpc>
              <a:spcBef>
                <a:spcPts val="0"/>
              </a:spcBef>
              <a:spcAft>
                <a:spcPts val="0"/>
              </a:spcAft>
              <a:buSzPts val="1100"/>
              <a:buNone/>
            </a:pPr>
            <a:endParaRPr lang="pl-PL" sz="1200" dirty="0">
              <a:latin typeface="Poppins"/>
              <a:ea typeface="Poppins"/>
              <a:cs typeface="Poppins"/>
              <a:sym typeface="Poppins"/>
            </a:endParaRPr>
          </a:p>
          <a:p>
            <a:pPr marL="0" lvl="0" indent="0" algn="l" rtl="0">
              <a:lnSpc>
                <a:spcPct val="100000"/>
              </a:lnSpc>
              <a:spcBef>
                <a:spcPts val="0"/>
              </a:spcBef>
              <a:spcAft>
                <a:spcPts val="0"/>
              </a:spcAft>
              <a:buSzPts val="1100"/>
              <a:buNone/>
            </a:pPr>
            <a:r>
              <a:rPr lang="pl-PL" sz="1200" dirty="0">
                <a:latin typeface="Poppins"/>
                <a:ea typeface="Poppins"/>
                <a:cs typeface="Poppins"/>
                <a:sym typeface="Poppins"/>
              </a:rPr>
              <a:t>A  z Was uważa, że do wykonywania Waszej przyszłej pracy będzie wykorzystywana technologia? Proszę podnieście ręce jeśli uważacie, że tak. </a:t>
            </a:r>
            <a:r>
              <a:rPr lang="en" sz="1200" dirty="0"/>
              <a:t> </a:t>
            </a:r>
            <a:endParaRPr sz="12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4:notes"/>
          <p:cNvSpPr>
            <a:spLocks noGrp="1" noRot="1" noChangeAspect="1"/>
          </p:cNvSpPr>
          <p:nvPr>
            <p:ph type="sldImg" idx="2"/>
          </p:nvPr>
        </p:nvSpPr>
        <p:spPr>
          <a:xfrm>
            <a:off x="1004888" y="685800"/>
            <a:ext cx="4848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8" name="Google Shape;31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pl-PL" sz="1200" dirty="0">
                <a:solidFill>
                  <a:schemeClr val="dk1"/>
                </a:solidFill>
                <a:latin typeface="Poppins"/>
                <a:ea typeface="Poppins"/>
                <a:cs typeface="Poppins"/>
                <a:sym typeface="Poppins"/>
              </a:rPr>
              <a:t>Co w ogóle znaczy słowo ‚technologia’? Jest wiele różnych definicji technologii ale mi najbardziej odpowiada ta</a:t>
            </a:r>
            <a:r>
              <a:rPr lang="en" sz="1200" dirty="0">
                <a:solidFill>
                  <a:schemeClr val="dk1"/>
                </a:solidFill>
                <a:latin typeface="Poppins"/>
                <a:ea typeface="Poppins"/>
                <a:cs typeface="Poppins"/>
                <a:sym typeface="Poppins"/>
              </a:rPr>
              <a:t>: </a:t>
            </a:r>
            <a:endParaRPr sz="1200" dirty="0">
              <a:solidFill>
                <a:schemeClr val="dk1"/>
              </a:solidFill>
              <a:latin typeface="Poppins"/>
              <a:ea typeface="Poppins"/>
              <a:cs typeface="Poppins"/>
              <a:sym typeface="Poppins"/>
            </a:endParaRPr>
          </a:p>
          <a:p>
            <a:pPr marL="0" lvl="0" indent="0" algn="l" rtl="0">
              <a:lnSpc>
                <a:spcPct val="100000"/>
              </a:lnSpc>
              <a:spcBef>
                <a:spcPts val="0"/>
              </a:spcBef>
              <a:spcAft>
                <a:spcPts val="0"/>
              </a:spcAft>
              <a:buClr>
                <a:schemeClr val="dk1"/>
              </a:buClr>
              <a:buSzPts val="1100"/>
              <a:buFont typeface="Arial"/>
              <a:buNone/>
            </a:pPr>
            <a:endParaRPr sz="1200" dirty="0">
              <a:solidFill>
                <a:schemeClr val="dk1"/>
              </a:solidFill>
              <a:latin typeface="Poppins"/>
              <a:ea typeface="Poppins"/>
              <a:cs typeface="Poppins"/>
              <a:sym typeface="Poppins"/>
            </a:endParaRPr>
          </a:p>
          <a:p>
            <a:pPr marL="0" lvl="0" indent="0" algn="l" rtl="0">
              <a:lnSpc>
                <a:spcPct val="100000"/>
              </a:lnSpc>
              <a:spcBef>
                <a:spcPts val="0"/>
              </a:spcBef>
              <a:spcAft>
                <a:spcPts val="0"/>
              </a:spcAft>
              <a:buClr>
                <a:schemeClr val="dk1"/>
              </a:buClr>
              <a:buSzPts val="1100"/>
              <a:buFont typeface="Arial"/>
              <a:buNone/>
            </a:pPr>
            <a:r>
              <a:rPr lang="en" sz="1200" dirty="0">
                <a:solidFill>
                  <a:schemeClr val="dk1"/>
                </a:solidFill>
                <a:latin typeface="Poppins"/>
                <a:ea typeface="Poppins"/>
                <a:cs typeface="Poppins"/>
                <a:sym typeface="Poppins"/>
              </a:rPr>
              <a:t>‘</a:t>
            </a:r>
            <a:r>
              <a:rPr kumimoji="0" lang="pl-PL" sz="1200" b="0" i="0" u="none" strike="noStrike" kern="0" cap="none" spc="0" normalizeH="0" baseline="0" noProof="0" dirty="0">
                <a:ln>
                  <a:noFill/>
                </a:ln>
                <a:solidFill>
                  <a:srgbClr val="FFC8D2"/>
                </a:solidFill>
                <a:effectLst/>
                <a:uLnTx/>
                <a:uFillTx/>
                <a:latin typeface="Poppins"/>
                <a:ea typeface="Poppins"/>
                <a:cs typeface="Poppins"/>
                <a:sym typeface="Poppins"/>
              </a:rPr>
              <a:t>Technologia to wykorzystanie nauki i wiedzy do rozwiązywania problemów i wynajdywania nowych pożytecznych narzędzi</a:t>
            </a:r>
            <a:r>
              <a:rPr lang="en" sz="1200" dirty="0">
                <a:solidFill>
                  <a:schemeClr val="dk1"/>
                </a:solidFill>
                <a:latin typeface="Poppins"/>
                <a:ea typeface="Poppins"/>
                <a:cs typeface="Poppins"/>
                <a:sym typeface="Poppins"/>
              </a:rPr>
              <a:t>.’</a:t>
            </a:r>
            <a:endParaRPr lang="pl-PL" sz="1200" dirty="0">
              <a:solidFill>
                <a:schemeClr val="dk1"/>
              </a:solidFill>
              <a:latin typeface="Poppins"/>
              <a:ea typeface="Poppins"/>
              <a:cs typeface="Poppins"/>
              <a:sym typeface="Poppins"/>
            </a:endParaRPr>
          </a:p>
          <a:p>
            <a:pPr marL="0" lvl="0" indent="0" algn="l" rtl="0">
              <a:lnSpc>
                <a:spcPct val="100000"/>
              </a:lnSpc>
              <a:spcBef>
                <a:spcPts val="0"/>
              </a:spcBef>
              <a:spcAft>
                <a:spcPts val="0"/>
              </a:spcAft>
              <a:buClr>
                <a:schemeClr val="dk1"/>
              </a:buClr>
              <a:buSzPts val="1100"/>
              <a:buFont typeface="Arial"/>
              <a:buNone/>
            </a:pPr>
            <a:endParaRPr sz="1200" dirty="0">
              <a:solidFill>
                <a:schemeClr val="dk1"/>
              </a:solidFill>
              <a:latin typeface="Poppins"/>
              <a:ea typeface="Poppins"/>
              <a:cs typeface="Poppins"/>
              <a:sym typeface="Poppins"/>
            </a:endParaRPr>
          </a:p>
          <a:p>
            <a:pPr marL="0" lvl="0" indent="0" algn="l" rtl="0">
              <a:lnSpc>
                <a:spcPct val="100000"/>
              </a:lnSpc>
              <a:spcBef>
                <a:spcPts val="0"/>
              </a:spcBef>
              <a:spcAft>
                <a:spcPts val="0"/>
              </a:spcAft>
              <a:buClr>
                <a:schemeClr val="dk1"/>
              </a:buClr>
              <a:buSzPts val="1100"/>
              <a:buFont typeface="Arial"/>
              <a:buNone/>
            </a:pPr>
            <a:r>
              <a:rPr lang="pl-PL" sz="1200" dirty="0">
                <a:solidFill>
                  <a:schemeClr val="dk1"/>
                </a:solidFill>
                <a:latin typeface="Poppins"/>
                <a:ea typeface="Poppins"/>
                <a:cs typeface="Poppins"/>
                <a:sym typeface="Poppins"/>
              </a:rPr>
              <a:t>[Poproś dzieci aby powiedziały z czym im kojarzy się to słowo i czy mogą podać przykłady technologii albo zawodów z nią związanych]</a:t>
            </a:r>
          </a:p>
          <a:p>
            <a:pPr marL="0" lvl="0" indent="0" algn="l" rtl="0">
              <a:lnSpc>
                <a:spcPct val="100000"/>
              </a:lnSpc>
              <a:spcBef>
                <a:spcPts val="0"/>
              </a:spcBef>
              <a:spcAft>
                <a:spcPts val="0"/>
              </a:spcAft>
              <a:buClr>
                <a:schemeClr val="dk1"/>
              </a:buClr>
              <a:buSzPts val="1100"/>
              <a:buFont typeface="Arial"/>
              <a:buNone/>
            </a:pPr>
            <a:endParaRPr sz="1200" dirty="0">
              <a:solidFill>
                <a:schemeClr val="dk1"/>
              </a:solidFill>
              <a:latin typeface="Poppins"/>
              <a:ea typeface="Poppins"/>
              <a:cs typeface="Poppins"/>
              <a:sym typeface="Poppins"/>
            </a:endParaRPr>
          </a:p>
          <a:p>
            <a:pPr marL="0" lvl="0" indent="0" algn="l" rtl="0">
              <a:lnSpc>
                <a:spcPct val="100000"/>
              </a:lnSpc>
              <a:spcBef>
                <a:spcPts val="0"/>
              </a:spcBef>
              <a:spcAft>
                <a:spcPts val="0"/>
              </a:spcAft>
              <a:buClr>
                <a:schemeClr val="dk1"/>
              </a:buClr>
              <a:buSzPts val="1100"/>
              <a:buFont typeface="Arial"/>
              <a:buNone/>
            </a:pPr>
            <a:r>
              <a:rPr lang="en" sz="1200" dirty="0">
                <a:solidFill>
                  <a:schemeClr val="dk1"/>
                </a:solidFill>
                <a:latin typeface="Poppins"/>
                <a:ea typeface="Poppins"/>
                <a:cs typeface="Poppins"/>
                <a:sym typeface="Poppins"/>
              </a:rPr>
              <a:t>Technolog</a:t>
            </a:r>
            <a:r>
              <a:rPr lang="pl-PL" sz="1200" dirty="0" err="1">
                <a:solidFill>
                  <a:schemeClr val="dk1"/>
                </a:solidFill>
                <a:latin typeface="Poppins"/>
                <a:ea typeface="Poppins"/>
                <a:cs typeface="Poppins"/>
                <a:sym typeface="Poppins"/>
              </a:rPr>
              <a:t>ia</a:t>
            </a:r>
            <a:r>
              <a:rPr lang="pl-PL" sz="1200" dirty="0">
                <a:solidFill>
                  <a:schemeClr val="dk1"/>
                </a:solidFill>
                <a:latin typeface="Poppins"/>
                <a:ea typeface="Poppins"/>
                <a:cs typeface="Poppins"/>
                <a:sym typeface="Poppins"/>
              </a:rPr>
              <a:t> zmienia się bardzo szybko</a:t>
            </a:r>
            <a:r>
              <a:rPr lang="en" sz="1200" dirty="0">
                <a:solidFill>
                  <a:schemeClr val="dk1"/>
                </a:solidFill>
                <a:latin typeface="Poppins"/>
                <a:ea typeface="Poppins"/>
                <a:cs typeface="Poppins"/>
                <a:sym typeface="Poppins"/>
              </a:rPr>
              <a:t>.</a:t>
            </a:r>
            <a:r>
              <a:rPr lang="pl-PL" sz="1200" dirty="0">
                <a:solidFill>
                  <a:schemeClr val="dk1"/>
                </a:solidFill>
                <a:latin typeface="Poppins"/>
                <a:ea typeface="Poppins"/>
                <a:cs typeface="Poppins"/>
                <a:sym typeface="Poppins"/>
              </a:rPr>
              <a:t> Zmienia się szybciej niż kiedykolwiek w historii naszej planety, co oznacza, że cały czas powstają nowe wynalazki i rozwiązania.  W tej chwili luzie dookoła świata pracują nad takimi wynalazkami jak latające samochody, roboty, które mogą być w  naszych domach lub nauczyciele, którzy wyświetlają się w klasach jako hologramy. </a:t>
            </a:r>
          </a:p>
          <a:p>
            <a:pPr marL="0" lvl="0" indent="0" algn="l" rtl="0">
              <a:lnSpc>
                <a:spcPct val="100000"/>
              </a:lnSpc>
              <a:spcBef>
                <a:spcPts val="0"/>
              </a:spcBef>
              <a:spcAft>
                <a:spcPts val="0"/>
              </a:spcAft>
              <a:buClr>
                <a:schemeClr val="dk1"/>
              </a:buClr>
              <a:buSzPts val="1100"/>
              <a:buFont typeface="Arial"/>
              <a:buNone/>
            </a:pPr>
            <a:endParaRPr lang="pl-PL" sz="1200" dirty="0">
              <a:solidFill>
                <a:schemeClr val="dk1"/>
              </a:solidFill>
              <a:latin typeface="Poppins"/>
              <a:ea typeface="Poppins"/>
              <a:cs typeface="Poppins"/>
              <a:sym typeface="Poppins"/>
            </a:endParaRPr>
          </a:p>
          <a:p>
            <a:pPr marL="0" lvl="0" indent="0" algn="l" rtl="0">
              <a:lnSpc>
                <a:spcPct val="100000"/>
              </a:lnSpc>
              <a:spcBef>
                <a:spcPts val="0"/>
              </a:spcBef>
              <a:spcAft>
                <a:spcPts val="0"/>
              </a:spcAft>
              <a:buClr>
                <a:schemeClr val="dk1"/>
              </a:buClr>
              <a:buSzPts val="1100"/>
              <a:buFont typeface="Arial"/>
              <a:buNone/>
            </a:pPr>
            <a:r>
              <a:rPr lang="pl-PL" sz="1200" dirty="0">
                <a:solidFill>
                  <a:schemeClr val="dk1"/>
                </a:solidFill>
                <a:latin typeface="Poppins"/>
                <a:ea typeface="Poppins"/>
                <a:cs typeface="Poppins"/>
                <a:sym typeface="Poppins"/>
              </a:rPr>
              <a:t>Wszystkie te wynalazki już istnieją, ale ludzie ciągle je udoskonalają tak, żeby były bardziej przydatne i dostępne dla wszystkich, ponieważ na razie wszystkie te rozwiązania są zbyt drogie żeby więcej ludzi mogło z nich skorzystać. </a:t>
            </a:r>
            <a:endParaRPr sz="1200" dirty="0">
              <a:solidFill>
                <a:schemeClr val="dk1"/>
              </a:solidFill>
              <a:latin typeface="Poppins"/>
              <a:ea typeface="Poppins"/>
              <a:cs typeface="Poppins"/>
              <a:sym typeface="Poppins"/>
            </a:endParaRPr>
          </a:p>
          <a:p>
            <a:pPr marL="0" lvl="0" indent="0" algn="l" rtl="0">
              <a:lnSpc>
                <a:spcPct val="100000"/>
              </a:lnSpc>
              <a:spcBef>
                <a:spcPts val="0"/>
              </a:spcBef>
              <a:spcAft>
                <a:spcPts val="0"/>
              </a:spcAft>
              <a:buClr>
                <a:schemeClr val="dk1"/>
              </a:buClr>
              <a:buSzPts val="1100"/>
              <a:buFont typeface="Arial"/>
              <a:buNone/>
            </a:pPr>
            <a:endParaRPr sz="1200" dirty="0">
              <a:solidFill>
                <a:schemeClr val="dk1"/>
              </a:solidFill>
              <a:latin typeface="Poppins"/>
              <a:ea typeface="Poppins"/>
              <a:cs typeface="Poppins"/>
              <a:sym typeface="Poppins"/>
            </a:endParaRPr>
          </a:p>
          <a:p>
            <a:pPr marL="0" lvl="0" indent="0" algn="l" rtl="0">
              <a:lnSpc>
                <a:spcPct val="100000"/>
              </a:lnSpc>
              <a:spcBef>
                <a:spcPts val="0"/>
              </a:spcBef>
              <a:spcAft>
                <a:spcPts val="0"/>
              </a:spcAft>
              <a:buClr>
                <a:schemeClr val="dk1"/>
              </a:buClr>
              <a:buSzPts val="1100"/>
              <a:buFont typeface="Arial"/>
              <a:buNone/>
            </a:pPr>
            <a:endParaRPr sz="1200" dirty="0">
              <a:solidFill>
                <a:schemeClr val="dk1"/>
              </a:solidFill>
              <a:latin typeface="Poppins"/>
              <a:ea typeface="Poppins"/>
              <a:cs typeface="Poppins"/>
              <a:sym typeface="Poppin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bd2942c90f_0_233:notes"/>
          <p:cNvSpPr>
            <a:spLocks noGrp="1" noRot="1" noChangeAspect="1"/>
          </p:cNvSpPr>
          <p:nvPr>
            <p:ph type="sldImg" idx="2"/>
          </p:nvPr>
        </p:nvSpPr>
        <p:spPr>
          <a:xfrm>
            <a:off x="1004888" y="685800"/>
            <a:ext cx="48482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bd2942c90f_0_233:notes"/>
          <p:cNvSpPr txBox="1">
            <a:spLocks noGrp="1"/>
          </p:cNvSpPr>
          <p:nvPr>
            <p:ph type="body" idx="1"/>
          </p:nvPr>
        </p:nvSpPr>
        <p:spPr>
          <a:xfrm>
            <a:off x="685800" y="4343406"/>
            <a:ext cx="5486400" cy="4114800"/>
          </a:xfrm>
          <a:prstGeom prst="rect">
            <a:avLst/>
          </a:prstGeom>
        </p:spPr>
        <p:txBody>
          <a:bodyPr spcFirstLastPara="1" wrap="square" lIns="91425" tIns="91425" rIns="91425" bIns="91425" anchor="t" anchorCtr="0">
            <a:noAutofit/>
          </a:bodyPr>
          <a:lstStyle/>
          <a:p>
            <a:pPr algn="l"/>
            <a:r>
              <a:rPr lang="pl-PL" sz="1800" dirty="0">
                <a:effectLst/>
                <a:latin typeface="Arial" panose="020B0604020202020204" pitchFamily="34" charset="0"/>
                <a:ea typeface="Times New Roman" panose="02020603050405020304" pitchFamily="18" charset="0"/>
                <a:cs typeface="Arial" panose="020B0604020202020204" pitchFamily="34" charset="0"/>
              </a:rPr>
              <a:t>[SLAJD UKRYTY </a:t>
            </a:r>
            <a:r>
              <a:rPr lang="en-GB" sz="1800" dirty="0">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GB" sz="1800" dirty="0">
                <a:effectLst/>
                <a:latin typeface="Arial" panose="020B0604020202020204" pitchFamily="34" charset="0"/>
                <a:ea typeface="Times New Roman" panose="02020603050405020304" pitchFamily="18" charset="0"/>
                <a:cs typeface="Arial" panose="020B0604020202020204" pitchFamily="34" charset="0"/>
              </a:rPr>
              <a:t> </a:t>
            </a:r>
            <a:r>
              <a:rPr lang="pl-PL" sz="1800" dirty="0">
                <a:effectLst/>
                <a:latin typeface="Arial" panose="020B0604020202020204" pitchFamily="34" charset="0"/>
                <a:ea typeface="Times New Roman" panose="02020603050405020304" pitchFamily="18" charset="0"/>
                <a:cs typeface="Arial" panose="020B0604020202020204" pitchFamily="34" charset="0"/>
              </a:rPr>
              <a:t>Dodatkowy slajd, którego użycie można rozważyć podczas zajęć dla starszych dzieci. Video zawiera rozmowy z pracownikami z różnych branż, opatrzone polskimi napisami  przez co nie jest odpowiedni dla młodszych dzieci, które mogą mieć problemy z szybkim czytaniem]</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spcBef>
                <a:spcPts val="0"/>
              </a:spcBef>
              <a:spcAft>
                <a:spcPts val="0"/>
              </a:spcAft>
              <a:buNone/>
            </a:pPr>
            <a:endParaRPr lang="pl-PL" dirty="0"/>
          </a:p>
          <a:p>
            <a:pPr marL="0" lvl="0" indent="0" algn="l" rtl="0">
              <a:spcBef>
                <a:spcPts val="0"/>
              </a:spcBef>
              <a:spcAft>
                <a:spcPts val="0"/>
              </a:spcAft>
              <a:buNone/>
            </a:pPr>
            <a:r>
              <a:rPr lang="pl-PL" dirty="0"/>
              <a:t>Dzisiaj skupimy się na technologii dla</a:t>
            </a:r>
            <a:r>
              <a:rPr lang="pl-PL" baseline="0" dirty="0"/>
              <a:t> bezpieczeństwa, </a:t>
            </a:r>
            <a:r>
              <a:rPr lang="pl-PL" dirty="0"/>
              <a:t>ale mamy wiele innych lekcji Tech We </a:t>
            </a:r>
            <a:r>
              <a:rPr lang="pl-PL" dirty="0" err="1"/>
              <a:t>Can</a:t>
            </a:r>
            <a:r>
              <a:rPr lang="pl-PL" dirty="0"/>
              <a:t> dostępnych do wyboru. Chcemy pokazać Wam, jak Wasze zainteresowania i pasje mogą poprowadzić do kariery w branży technologicznej.</a:t>
            </a:r>
          </a:p>
          <a:p>
            <a:pPr marL="0" lvl="0" indent="0" algn="l" rtl="0">
              <a:spcBef>
                <a:spcPts val="0"/>
              </a:spcBef>
              <a:spcAft>
                <a:spcPts val="0"/>
              </a:spcAft>
              <a:buNone/>
            </a:pPr>
            <a:endParaRPr lang="pl-PL" dirty="0"/>
          </a:p>
          <a:p>
            <a:pPr marL="0" lvl="0" indent="0" algn="l" rtl="0">
              <a:spcBef>
                <a:spcPts val="0"/>
              </a:spcBef>
              <a:spcAft>
                <a:spcPts val="0"/>
              </a:spcAft>
              <a:buNone/>
            </a:pPr>
            <a:r>
              <a:rPr lang="pl-PL" dirty="0"/>
              <a:t>Oto kilka osób, naszych wzorów do naśladowania, które opowiadają o swojej pracy w branży technologicznej. Posłuchajcie uważnie, jak różnorodne mają wykształcenie, zainteresowania i umiejętności. </a:t>
            </a:r>
          </a:p>
          <a:p>
            <a:pPr marL="0" lvl="0" indent="0" algn="l" rtl="0">
              <a:spcBef>
                <a:spcPts val="0"/>
              </a:spcBef>
              <a:spcAft>
                <a:spcPts val="0"/>
              </a:spcAft>
              <a:buNone/>
            </a:pPr>
            <a:endParaRPr lang="pl-PL"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l-PL" dirty="0"/>
              <a:t>[WŁĄCZ VIDEO]: </a:t>
            </a:r>
            <a:r>
              <a:rPr lang="en-GB" dirty="0">
                <a:hlinkClick r:id="rId3"/>
              </a:rPr>
              <a:t>Tech We Can - role models (Polish version) on Vimeo</a:t>
            </a:r>
            <a:r>
              <a:rPr lang="pl-PL" dirty="0"/>
              <a:t> lub kliknij w zdjęcie.</a:t>
            </a:r>
          </a:p>
          <a:p>
            <a:pPr marL="0" lvl="0" indent="0" algn="l" rtl="0">
              <a:spcBef>
                <a:spcPts val="0"/>
              </a:spcBef>
              <a:spcAft>
                <a:spcPts val="0"/>
              </a:spcAft>
              <a:buNone/>
            </a:pPr>
            <a:endParaRPr lang="pl-PL" dirty="0"/>
          </a:p>
          <a:p>
            <a:pPr marL="0" lvl="0" indent="0" algn="l" rtl="0">
              <a:spcBef>
                <a:spcPts val="0"/>
              </a:spcBef>
              <a:spcAft>
                <a:spcPts val="0"/>
              </a:spcAft>
              <a:buNone/>
            </a:pPr>
            <a:endParaRPr dirty="0"/>
          </a:p>
        </p:txBody>
      </p:sp>
      <p:sp>
        <p:nvSpPr>
          <p:cNvPr id="188" name="Google Shape;188;gbd2942c90f_0_233:notes"/>
          <p:cNvSpPr txBox="1">
            <a:spLocks noGrp="1"/>
          </p:cNvSpPr>
          <p:nvPr>
            <p:ph type="sldNum" idx="12"/>
          </p:nvPr>
        </p:nvSpPr>
        <p:spPr>
          <a:xfrm>
            <a:off x="3884612" y="8685224"/>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pl-PL" dirty="0"/>
              <a:t>Zanim zacznę, chciałbym podkreślić, że żyjemy w bardzo mocno skomunikowanym świecie, w którym technologia nieustannie się zmienia. </a:t>
            </a:r>
          </a:p>
          <a:p>
            <a:pPr marL="0" lvl="0" indent="0" algn="l" rtl="0">
              <a:lnSpc>
                <a:spcPct val="100000"/>
              </a:lnSpc>
              <a:spcBef>
                <a:spcPts val="0"/>
              </a:spcBef>
              <a:spcAft>
                <a:spcPts val="0"/>
              </a:spcAft>
              <a:buSzPts val="1400"/>
              <a:buNone/>
            </a:pPr>
            <a:r>
              <a:rPr lang="pl-PL" dirty="0"/>
              <a:t>Niestety, to też znaczy, że musimy być na bieżąco z pewnymi zagrożeniami, jakie niesie ze sobą Internet.</a:t>
            </a:r>
          </a:p>
          <a:p>
            <a:pPr marL="0" lvl="0" indent="0" algn="l" rtl="0">
              <a:lnSpc>
                <a:spcPct val="100000"/>
              </a:lnSpc>
              <a:spcBef>
                <a:spcPts val="0"/>
              </a:spcBef>
              <a:spcAft>
                <a:spcPts val="0"/>
              </a:spcAft>
              <a:buSzPts val="1400"/>
              <a:buNone/>
            </a:pPr>
            <a:endParaRPr lang="pl-PL" dirty="0"/>
          </a:p>
          <a:p>
            <a:pPr marL="0" lvl="0" indent="0" algn="l" rtl="0">
              <a:lnSpc>
                <a:spcPct val="100000"/>
              </a:lnSpc>
              <a:spcBef>
                <a:spcPts val="0"/>
              </a:spcBef>
              <a:spcAft>
                <a:spcPts val="0"/>
              </a:spcAft>
              <a:buSzPts val="1400"/>
              <a:buNone/>
            </a:pPr>
            <a:r>
              <a:rPr lang="pl-PL" dirty="0"/>
              <a:t>Podczas dzisiejszej lekcji Tech We </a:t>
            </a:r>
            <a:r>
              <a:rPr lang="pl-PL" dirty="0" err="1"/>
              <a:t>Can</a:t>
            </a:r>
            <a:r>
              <a:rPr lang="pl-PL" dirty="0"/>
              <a:t> skupimy się na technologii, która jest używana, aby zapewnić nam bezpieczeństwo w sieci, oraz na karierach ludzi pracujących w branży. Jednak nie będziemy Wam dawać dokładnych instrukcji jak zapewnić sobie bezpieczeństwo w Internecie.</a:t>
            </a:r>
          </a:p>
          <a:p>
            <a:pPr marL="0" lvl="0" indent="0" algn="l" rtl="0">
              <a:lnSpc>
                <a:spcPct val="100000"/>
              </a:lnSpc>
              <a:spcBef>
                <a:spcPts val="0"/>
              </a:spcBef>
              <a:spcAft>
                <a:spcPts val="0"/>
              </a:spcAft>
              <a:buSzPts val="1400"/>
              <a:buNone/>
            </a:pPr>
            <a:endParaRPr lang="pl-PL" dirty="0"/>
          </a:p>
          <a:p>
            <a:pPr marL="0" lvl="0" indent="0" algn="l" rtl="0">
              <a:lnSpc>
                <a:spcPct val="100000"/>
              </a:lnSpc>
              <a:spcBef>
                <a:spcPts val="0"/>
              </a:spcBef>
              <a:spcAft>
                <a:spcPts val="0"/>
              </a:spcAft>
              <a:buSzPts val="1400"/>
              <a:buNone/>
            </a:pPr>
            <a:r>
              <a:rPr lang="pl-PL" dirty="0"/>
              <a:t>Mimo to niezależnie od wieku wydaje nam się, że dla nas wszystkich jest niesamowicie ważne, żeby wiedzieć jak zabezpieczać się w sieci i gdzie szukać pomocy i wsparcia.</a:t>
            </a:r>
          </a:p>
          <a:p>
            <a:pPr marL="0" lvl="0" indent="0" algn="l" rtl="0">
              <a:lnSpc>
                <a:spcPct val="100000"/>
              </a:lnSpc>
              <a:spcBef>
                <a:spcPts val="0"/>
              </a:spcBef>
              <a:spcAft>
                <a:spcPts val="0"/>
              </a:spcAft>
              <a:buSzPts val="1400"/>
              <a:buNone/>
            </a:pPr>
            <a:endParaRPr lang="pl-PL" dirty="0"/>
          </a:p>
          <a:p>
            <a:pPr marL="0" lvl="0" indent="0" algn="l" rtl="0">
              <a:lnSpc>
                <a:spcPct val="100000"/>
              </a:lnSpc>
              <a:spcBef>
                <a:spcPts val="0"/>
              </a:spcBef>
              <a:spcAft>
                <a:spcPts val="0"/>
              </a:spcAft>
              <a:buSzPts val="1400"/>
              <a:buNone/>
            </a:pPr>
            <a:r>
              <a:rPr lang="pl-PL" dirty="0"/>
              <a:t>Na tym slajdzie pokazujemy kilka organizacji, które wspomagają dzieci, młodzież, nauczycieli i rodziców w zapewnieniu bezpieczeństwa w Internecie. Jeżeli pobierzecie tę lekcję w formie dokumentu MS PowerPoint, wszystkie </a:t>
            </a:r>
            <a:r>
              <a:rPr lang="pl-PL" dirty="0" err="1"/>
              <a:t>loga</a:t>
            </a:r>
            <a:r>
              <a:rPr lang="pl-PL" dirty="0"/>
              <a:t> na tej stronie będą odnośnikami do stron, na których możecie szukać wsparcia i informacji o bezpieczeństwie w sieci. Zachęcamy żebyście zapoznali się z tymi stronami po dzisiejszej lekcji.</a:t>
            </a:r>
          </a:p>
          <a:p>
            <a:pPr marL="0" lvl="0" indent="0" algn="l" rtl="0">
              <a:lnSpc>
                <a:spcPct val="100000"/>
              </a:lnSpc>
              <a:spcBef>
                <a:spcPts val="0"/>
              </a:spcBef>
              <a:spcAft>
                <a:spcPts val="0"/>
              </a:spcAft>
              <a:buSzPts val="1400"/>
              <a:buNone/>
            </a:pPr>
            <a:endParaRPr dirty="0"/>
          </a:p>
        </p:txBody>
      </p:sp>
      <p:sp>
        <p:nvSpPr>
          <p:cNvPr id="99" name="Google Shape;99;p2: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pl-PL" dirty="0"/>
              <a:t>Zaczniemy dzisiaj od przyjrzenia się, jak technologia jest używana do zapewnienia sobie bezpieczeństwa w sieci. Pamiętajcie, że „w sieci” nie oznacza tylko wtedy, kiedy używacie wyszukiwarki takiej jak Google, żeby coś znaleźć. Możecie być podłączeni do sieci przez zabawki, konsole do gier oraz urządzenia domowe jak </a:t>
            </a:r>
            <a:r>
              <a:rPr lang="pl-PL" dirty="0" err="1"/>
              <a:t>Alexa</a:t>
            </a:r>
            <a:r>
              <a:rPr lang="pl-PL" dirty="0"/>
              <a:t> czy Google Home.</a:t>
            </a:r>
          </a:p>
          <a:p>
            <a:pPr marL="0" lvl="0" indent="0" algn="l" rtl="0">
              <a:lnSpc>
                <a:spcPct val="100000"/>
              </a:lnSpc>
              <a:spcBef>
                <a:spcPts val="0"/>
              </a:spcBef>
              <a:spcAft>
                <a:spcPts val="0"/>
              </a:spcAft>
              <a:buSzPts val="1400"/>
              <a:buNone/>
            </a:pPr>
            <a:r>
              <a:rPr lang="pl-PL" dirty="0"/>
              <a:t>Najpierw porozmawiajmy o wyszukiwarkach. Zwykła literówka w wyszukiwaniu Google lub wyszukanie czegoś, co ma więcej niż jedno znaczenie może doprowadzić do wyświetlenia zdjęć lub informacji, które są nieodpowiednie lub gorszące. </a:t>
            </a:r>
            <a:r>
              <a:rPr lang="pl-PL" dirty="0" err="1"/>
              <a:t>KidzSearch</a:t>
            </a:r>
            <a:r>
              <a:rPr lang="pl-PL" dirty="0"/>
              <a:t> jest świetną wyszukiwarką, która automatycznie przeszukuje Google i filtruje zawartość, która jest nieodpowiednia dla dzieci i młodzieży, filtruje tekst, ale też i obrazy. </a:t>
            </a:r>
          </a:p>
          <a:p>
            <a:pPr marL="0" lvl="0" indent="0" algn="l" rtl="0">
              <a:lnSpc>
                <a:spcPct val="100000"/>
              </a:lnSpc>
              <a:spcBef>
                <a:spcPts val="0"/>
              </a:spcBef>
              <a:spcAft>
                <a:spcPts val="0"/>
              </a:spcAft>
              <a:buSzPts val="1400"/>
              <a:buNone/>
            </a:pPr>
            <a:r>
              <a:rPr lang="pl-PL" dirty="0"/>
              <a:t>To doskonałe narzędzie, aby upewnić się, że dzieci są bezpieczne podczas szukania rzeczy w Internecie.</a:t>
            </a:r>
          </a:p>
          <a:p>
            <a:pPr marL="0" lvl="0" indent="0" algn="l" rtl="0">
              <a:lnSpc>
                <a:spcPct val="100000"/>
              </a:lnSpc>
              <a:spcBef>
                <a:spcPts val="0"/>
              </a:spcBef>
              <a:spcAft>
                <a:spcPts val="0"/>
              </a:spcAft>
              <a:buSzPts val="1400"/>
              <a:buNone/>
            </a:pPr>
            <a:endParaRPr lang="pl-PL" dirty="0"/>
          </a:p>
          <a:p>
            <a:pPr marL="0" lvl="0" indent="0" algn="l" rtl="0">
              <a:lnSpc>
                <a:spcPct val="100000"/>
              </a:lnSpc>
              <a:spcBef>
                <a:spcPts val="0"/>
              </a:spcBef>
              <a:spcAft>
                <a:spcPts val="0"/>
              </a:spcAft>
              <a:buSzPts val="1400"/>
              <a:buNone/>
            </a:pPr>
            <a:r>
              <a:rPr lang="pl-PL" dirty="0"/>
              <a:t>Jest też wiele różnych aplikacji, które mogą być zainstalowane na urządzeniach, aby pomóc rodzicom chronić swoje dzieci. Przykładem jest Kaspersky </a:t>
            </a:r>
            <a:r>
              <a:rPr lang="pl-PL" dirty="0" err="1"/>
              <a:t>Safe</a:t>
            </a:r>
            <a:r>
              <a:rPr lang="pl-PL" dirty="0"/>
              <a:t> Kids. Zrzut ekranu w prawym górnym rogu pokazuje część możliwości aplikacji. Rodzice mogą użyć tej aplikacji do monitorowania aktywności ich dzieci w Internecie. A także blokować niechciane aplikacje i ograniczać czas spędzany w sieci. </a:t>
            </a:r>
          </a:p>
          <a:p>
            <a:pPr marL="0" lvl="0" indent="0" algn="l" rtl="0">
              <a:lnSpc>
                <a:spcPct val="100000"/>
              </a:lnSpc>
              <a:spcBef>
                <a:spcPts val="0"/>
              </a:spcBef>
              <a:spcAft>
                <a:spcPts val="0"/>
              </a:spcAft>
              <a:buSzPts val="1400"/>
              <a:buNone/>
            </a:pPr>
            <a:endParaRPr lang="pl-PL" dirty="0"/>
          </a:p>
          <a:p>
            <a:pPr marL="0" lvl="0" indent="0" algn="l" rtl="0">
              <a:lnSpc>
                <a:spcPct val="100000"/>
              </a:lnSpc>
              <a:spcBef>
                <a:spcPts val="0"/>
              </a:spcBef>
              <a:spcAft>
                <a:spcPts val="0"/>
              </a:spcAft>
              <a:buSzPts val="1400"/>
              <a:buNone/>
            </a:pPr>
            <a:r>
              <a:rPr lang="pl-PL" dirty="0"/>
              <a:t>Wiem, że część z Was może pomyśleć „No nie... Nie chcę, żeby moi rodzice wiedzieli o tym wszystkim!” ALE to naprawdę ważne, żeby pamiętać, że dzieci młodsze od was mają dostęp do Internetu na wielu różnych urządzeniach i dlatego to tak ważne, żeby był ktoś, kto czuwa nad ich bezpieczeństwem i zapewnia ochronę przed rzeczami, na które mogą trafić w Internecie. Z wiekiem będziemy mogli lepiej decydować jaka zawartość dla nas jest odpowiednia, a jaka nie.</a:t>
            </a:r>
          </a:p>
          <a:p>
            <a:pPr marL="0" lvl="0" indent="0" algn="l" rtl="0">
              <a:lnSpc>
                <a:spcPct val="100000"/>
              </a:lnSpc>
              <a:spcBef>
                <a:spcPts val="0"/>
              </a:spcBef>
              <a:spcAft>
                <a:spcPts val="0"/>
              </a:spcAft>
              <a:buSzPts val="1400"/>
              <a:buNone/>
            </a:pPr>
            <a:endParaRPr lang="pl-PL" dirty="0"/>
          </a:p>
          <a:p>
            <a:pPr marL="0" lvl="0" indent="0" algn="l" rtl="0">
              <a:lnSpc>
                <a:spcPct val="100000"/>
              </a:lnSpc>
              <a:spcBef>
                <a:spcPts val="0"/>
              </a:spcBef>
              <a:spcAft>
                <a:spcPts val="0"/>
              </a:spcAft>
              <a:buSzPts val="1400"/>
              <a:buNone/>
            </a:pPr>
            <a:r>
              <a:rPr lang="pl-PL" dirty="0"/>
              <a:t>Teraz opowiedzmy sobie o dwóch naprawdę pomysłowych technologiach stworzonych przez firmę </a:t>
            </a:r>
            <a:r>
              <a:rPr lang="pl-PL" dirty="0" err="1"/>
              <a:t>SafetoNet</a:t>
            </a:r>
            <a:r>
              <a:rPr lang="pl-PL" dirty="0"/>
              <a:t>.</a:t>
            </a:r>
          </a:p>
          <a:p>
            <a:pPr marL="0" lvl="0" indent="0" algn="l" rtl="0">
              <a:lnSpc>
                <a:spcPct val="100000"/>
              </a:lnSpc>
              <a:spcBef>
                <a:spcPts val="0"/>
              </a:spcBef>
              <a:spcAft>
                <a:spcPts val="0"/>
              </a:spcAft>
              <a:buSzPts val="1400"/>
              <a:buNone/>
            </a:pPr>
            <a:r>
              <a:rPr lang="pl-PL" dirty="0"/>
              <a:t>Pierwszą którą stworzyli, nazywa się </a:t>
            </a:r>
            <a:r>
              <a:rPr lang="pl-PL" dirty="0" err="1"/>
              <a:t>Safeguarding</a:t>
            </a:r>
            <a:r>
              <a:rPr lang="pl-PL" dirty="0"/>
              <a:t> Assistant, jest widoczna na zrzucie ekranu w lewym dolnym rogu. Używa inteligentnej klawiatury do monitorowania słów wpisywanych przez dzieci w smsach i wiadomościach. Nie mówi o tym nikomu i nie wysyła raportów do rodziców – dostają oni jedynie ogólny przegląd aktywności dziecka. Zamiast tego </a:t>
            </a:r>
            <a:r>
              <a:rPr lang="pl-PL" dirty="0" err="1"/>
              <a:t>Safeguarding</a:t>
            </a:r>
            <a:r>
              <a:rPr lang="pl-PL" dirty="0"/>
              <a:t> Assistant wyświetla ostrzeżenia przypominające dziecku, że słowa, których używają mogą nie być miłe albo mogą zostać uznane za znęcanie się lub agresję. Dodatkowo, jeżeli dziecko wpisze słowa jak na przykład „depresja”, asystent kieruje je do miejsc, gdzie mogą dostać pomoc i wsparcie. Wydaje mi się, że to fantastyczny pomysł!</a:t>
            </a:r>
          </a:p>
          <a:p>
            <a:pPr marL="0" lvl="0" indent="0" algn="l" rtl="0">
              <a:lnSpc>
                <a:spcPct val="100000"/>
              </a:lnSpc>
              <a:spcBef>
                <a:spcPts val="0"/>
              </a:spcBef>
              <a:spcAft>
                <a:spcPts val="0"/>
              </a:spcAft>
              <a:buSzPts val="1400"/>
              <a:buNone/>
            </a:pPr>
            <a:endParaRPr lang="pl-PL" dirty="0"/>
          </a:p>
          <a:p>
            <a:pPr marL="0" lvl="0" indent="0" algn="l" rtl="0">
              <a:lnSpc>
                <a:spcPct val="100000"/>
              </a:lnSpc>
              <a:spcBef>
                <a:spcPts val="0"/>
              </a:spcBef>
              <a:spcAft>
                <a:spcPts val="0"/>
              </a:spcAft>
              <a:buSzPts val="1400"/>
              <a:buNone/>
            </a:pPr>
            <a:r>
              <a:rPr lang="pl-PL" dirty="0"/>
              <a:t>Druga technologia stworzona przez </a:t>
            </a:r>
            <a:r>
              <a:rPr lang="pl-PL" dirty="0" err="1"/>
              <a:t>SafetoNet</a:t>
            </a:r>
            <a:r>
              <a:rPr lang="pl-PL" dirty="0"/>
              <a:t> jeszcze nie została w pełni rozwinięta i przetestowana, ale to też sprytny pomysł. System AI (jest to angielski skrót oznaczający sztuczną inteligencję) monitorujący zawartość video, która jest wyświetlana w czasie rzeczywistym i zamazujący wszystko, co może być nieodpowiednie dla dziecka jeszcze zanim zostanie wyświetlone. Na przykład, jeżeli oglądacie film, w którym jest nieodpowiednia przemoc lub nagość, ekran będzie zamazany. Z ciekawością będziemy obserwować rozwój tej technologii.</a:t>
            </a:r>
          </a:p>
          <a:p>
            <a:pPr marL="0" lvl="0" indent="0" algn="l" rtl="0">
              <a:lnSpc>
                <a:spcPct val="100000"/>
              </a:lnSpc>
              <a:spcBef>
                <a:spcPts val="0"/>
              </a:spcBef>
              <a:spcAft>
                <a:spcPts val="0"/>
              </a:spcAft>
              <a:buSzPts val="1400"/>
              <a:buNone/>
            </a:pPr>
            <a:endParaRPr dirty="0"/>
          </a:p>
        </p:txBody>
      </p:sp>
      <p:sp>
        <p:nvSpPr>
          <p:cNvPr id="111" name="Google Shape;111;p9: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l-PL" sz="1800" dirty="0">
                <a:effectLst/>
                <a:latin typeface="Arial" panose="020B0604020202020204" pitchFamily="34" charset="0"/>
                <a:ea typeface="Times New Roman" panose="02020603050405020304" pitchFamily="18" charset="0"/>
                <a:cs typeface="Arial" panose="020B0604020202020204" pitchFamily="34" charset="0"/>
              </a:rPr>
              <a:t>[SLAJD UKRYTY </a:t>
            </a:r>
            <a:r>
              <a:rPr lang="en-GB" sz="1800" dirty="0">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GB" sz="1800" dirty="0">
                <a:effectLst/>
                <a:latin typeface="Arial" panose="020B0604020202020204" pitchFamily="34" charset="0"/>
                <a:ea typeface="Times New Roman" panose="02020603050405020304" pitchFamily="18" charset="0"/>
                <a:cs typeface="Arial" panose="020B0604020202020204" pitchFamily="34" charset="0"/>
              </a:rPr>
              <a:t> </a:t>
            </a:r>
            <a:r>
              <a:rPr lang="pl-PL" sz="1800" dirty="0">
                <a:effectLst/>
                <a:latin typeface="Arial" panose="020B0604020202020204" pitchFamily="34" charset="0"/>
                <a:ea typeface="Times New Roman" panose="02020603050405020304" pitchFamily="18" charset="0"/>
                <a:cs typeface="Arial" panose="020B0604020202020204" pitchFamily="34" charset="0"/>
              </a:rPr>
              <a:t>Dodatkowy slajd, którego użycie można rozważyć podczas zajęć dla starszych dzieci. Zawiera rozmowę opatrzoną polskimi napisami i ze względu na swoją długość nie jest odpowiedni dla młodszych dzieci, które mogą mieć problemy ze skupieniem uwagi przez tak długi czas]</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endParaRPr lang="pl-PL" sz="1200" b="0" i="0" u="none" strike="noStrike" cap="none" dirty="0">
              <a:solidFill>
                <a:schemeClr val="dk1"/>
              </a:solidFill>
              <a:effectLst/>
              <a:latin typeface="Arial"/>
              <a:ea typeface="Arial"/>
              <a:cs typeface="Arial"/>
              <a:sym typeface="Arial"/>
            </a:endParaRPr>
          </a:p>
          <a:p>
            <a:r>
              <a:rPr lang="pl-PL" sz="1200" b="0" i="0" u="none" strike="noStrike" cap="none" dirty="0">
                <a:solidFill>
                  <a:schemeClr val="dk1"/>
                </a:solidFill>
                <a:effectLst/>
                <a:latin typeface="Arial"/>
                <a:ea typeface="Arial"/>
                <a:cs typeface="Arial"/>
                <a:sym typeface="Arial"/>
              </a:rPr>
              <a:t>Poznamy teraz nasz pierwszy wzór do naśladowania z Tech dla Bezpieczeństwa. </a:t>
            </a:r>
            <a:endParaRPr lang="en-US" sz="1200" b="0" i="0" u="none" strike="noStrike" cap="none" dirty="0">
              <a:solidFill>
                <a:schemeClr val="dk1"/>
              </a:solidFill>
              <a:effectLst/>
              <a:latin typeface="Arial"/>
              <a:ea typeface="Arial"/>
              <a:cs typeface="Arial"/>
              <a:sym typeface="Arial"/>
            </a:endParaRPr>
          </a:p>
          <a:p>
            <a:r>
              <a:rPr lang="pl-PL" sz="1200" b="0" i="0" u="none" strike="noStrike" cap="none" dirty="0">
                <a:solidFill>
                  <a:schemeClr val="dk1"/>
                </a:solidFill>
                <a:effectLst/>
                <a:latin typeface="Arial"/>
                <a:ea typeface="Arial"/>
                <a:cs typeface="Arial"/>
                <a:sym typeface="Arial"/>
              </a:rPr>
              <a:t>Usłyszymy Caroline </a:t>
            </a:r>
            <a:r>
              <a:rPr lang="pl-PL" sz="1200" b="0" i="0" u="none" strike="noStrike" cap="none" dirty="0" err="1">
                <a:solidFill>
                  <a:schemeClr val="dk1"/>
                </a:solidFill>
                <a:effectLst/>
                <a:latin typeface="Arial"/>
                <a:ea typeface="Arial"/>
                <a:cs typeface="Arial"/>
                <a:sym typeface="Arial"/>
              </a:rPr>
              <a:t>Allams</a:t>
            </a:r>
            <a:r>
              <a:rPr lang="pl-PL" sz="1200" b="0" i="0" u="none" strike="noStrike" cap="none" dirty="0">
                <a:solidFill>
                  <a:schemeClr val="dk1"/>
                </a:solidFill>
                <a:effectLst/>
                <a:latin typeface="Arial"/>
                <a:ea typeface="Arial"/>
                <a:cs typeface="Arial"/>
                <a:sym typeface="Arial"/>
              </a:rPr>
              <a:t>, założycielkę firmy </a:t>
            </a:r>
            <a:r>
              <a:rPr lang="pl-PL" sz="1200" b="0" i="0" u="none" strike="noStrike" cap="none" dirty="0" err="1">
                <a:solidFill>
                  <a:schemeClr val="dk1"/>
                </a:solidFill>
                <a:effectLst/>
                <a:latin typeface="Arial"/>
                <a:ea typeface="Arial"/>
                <a:cs typeface="Arial"/>
                <a:sym typeface="Arial"/>
              </a:rPr>
              <a:t>Natterhub</a:t>
            </a:r>
            <a:r>
              <a:rPr lang="pl-PL" sz="1200" b="0" i="0" u="none" strike="noStrike" cap="none" dirty="0">
                <a:solidFill>
                  <a:schemeClr val="dk1"/>
                </a:solidFill>
                <a:effectLst/>
                <a:latin typeface="Arial"/>
                <a:ea typeface="Arial"/>
                <a:cs typeface="Arial"/>
                <a:sym typeface="Arial"/>
              </a:rPr>
              <a:t>. Firma Caroline specjalizuje się w bezpieczeństwie w sieci oraz rozwojem cyfrowym dzieci – </a:t>
            </a:r>
            <a:r>
              <a:rPr lang="pl-PL" sz="1200" b="0" i="0" u="none" strike="noStrike" cap="none" dirty="0" err="1">
                <a:solidFill>
                  <a:schemeClr val="dk1"/>
                </a:solidFill>
                <a:effectLst/>
                <a:latin typeface="Arial"/>
                <a:ea typeface="Arial"/>
                <a:cs typeface="Arial"/>
                <a:sym typeface="Arial"/>
              </a:rPr>
              <a:t>Natterhub</a:t>
            </a:r>
            <a:r>
              <a:rPr lang="pl-PL" sz="1200" b="0" i="0" u="none" strike="noStrike" cap="none" dirty="0">
                <a:solidFill>
                  <a:schemeClr val="dk1"/>
                </a:solidFill>
                <a:effectLst/>
                <a:latin typeface="Arial"/>
                <a:ea typeface="Arial"/>
                <a:cs typeface="Arial"/>
                <a:sym typeface="Arial"/>
              </a:rPr>
              <a:t> to kolejna doskonała strona do sprawdzenia po dzisiejszej lekcji.</a:t>
            </a:r>
            <a:endParaRPr lang="en-US" sz="1200" b="0" i="0" u="none" strike="noStrike" cap="none" dirty="0">
              <a:solidFill>
                <a:schemeClr val="dk1"/>
              </a:solidFill>
              <a:effectLst/>
              <a:latin typeface="Arial"/>
              <a:ea typeface="Arial"/>
              <a:cs typeface="Arial"/>
              <a:sym typeface="Arial"/>
            </a:endParaRPr>
          </a:p>
          <a:p>
            <a:r>
              <a:rPr lang="pl-PL" sz="1200" b="0" i="0" u="none" strike="noStrike" cap="none" dirty="0">
                <a:solidFill>
                  <a:schemeClr val="dk1"/>
                </a:solidFill>
                <a:effectLst/>
                <a:latin typeface="Arial"/>
                <a:ea typeface="Arial"/>
                <a:cs typeface="Arial"/>
                <a:sym typeface="Arial"/>
              </a:rPr>
              <a:t> </a:t>
            </a:r>
            <a:endParaRPr lang="en-US" sz="1200" b="0" i="0" u="none" strike="noStrike" cap="none" dirty="0">
              <a:solidFill>
                <a:schemeClr val="dk1"/>
              </a:solidFill>
              <a:effectLst/>
              <a:latin typeface="Arial"/>
              <a:ea typeface="Arial"/>
              <a:cs typeface="Arial"/>
              <a:sym typeface="Arial"/>
            </a:endParaRPr>
          </a:p>
          <a:p>
            <a:r>
              <a:rPr lang="pl-PL" sz="1200" b="0" i="0" u="none" strike="noStrike" cap="none" dirty="0">
                <a:solidFill>
                  <a:schemeClr val="dk1"/>
                </a:solidFill>
                <a:effectLst/>
                <a:latin typeface="Arial"/>
                <a:ea typeface="Arial"/>
                <a:cs typeface="Arial"/>
                <a:sym typeface="Arial"/>
              </a:rPr>
              <a:t>A oto wideo od Caroline, która wyjaśnia czym dokładnie zajmuje się </a:t>
            </a:r>
            <a:r>
              <a:rPr lang="pl-PL" sz="1200" b="0" i="0" u="none" strike="noStrike" cap="none" dirty="0" err="1">
                <a:solidFill>
                  <a:schemeClr val="dk1"/>
                </a:solidFill>
                <a:effectLst/>
                <a:latin typeface="Arial"/>
                <a:ea typeface="Arial"/>
                <a:cs typeface="Arial"/>
                <a:sym typeface="Arial"/>
              </a:rPr>
              <a:t>Natterhub</a:t>
            </a:r>
            <a:r>
              <a:rPr lang="pl-PL" sz="1200" b="0" i="0" u="none" strike="noStrike" cap="none" dirty="0">
                <a:solidFill>
                  <a:schemeClr val="dk1"/>
                </a:solidFill>
                <a:effectLst/>
                <a:latin typeface="Arial"/>
                <a:ea typeface="Arial"/>
                <a:cs typeface="Arial"/>
                <a:sym typeface="Arial"/>
              </a:rPr>
              <a:t> i co naprawdę lubi w swojej pracy.</a:t>
            </a:r>
            <a:endParaRPr lang="en-US" sz="1200" b="0" i="0" u="none" strike="noStrike" cap="none" dirty="0">
              <a:solidFill>
                <a:schemeClr val="dk1"/>
              </a:solidFill>
              <a:effectLst/>
              <a:latin typeface="Arial"/>
              <a:ea typeface="Arial"/>
              <a:cs typeface="Arial"/>
              <a:sym typeface="Arial"/>
            </a:endParaRPr>
          </a:p>
          <a:p>
            <a:r>
              <a:rPr lang="pl-PL" sz="1200" b="0" i="0" u="none" strike="noStrike" cap="none" dirty="0">
                <a:solidFill>
                  <a:schemeClr val="dk1"/>
                </a:solidFill>
                <a:effectLst/>
                <a:latin typeface="Arial"/>
                <a:ea typeface="Arial"/>
                <a:cs typeface="Arial"/>
                <a:sym typeface="Arial"/>
              </a:rPr>
              <a:t> </a:t>
            </a:r>
            <a:endParaRPr lang="en-US" sz="1200" b="0" i="0" u="none" strike="noStrike" cap="none" dirty="0">
              <a:solidFill>
                <a:schemeClr val="dk1"/>
              </a:solidFill>
              <a:effectLst/>
              <a:latin typeface="Arial"/>
              <a:ea typeface="Arial"/>
              <a:cs typeface="Arial"/>
              <a:sym typeface="Arial"/>
            </a:endParaRPr>
          </a:p>
          <a:p>
            <a:r>
              <a:rPr lang="pl-PL" sz="1200" b="0" i="0" u="none" strike="noStrike" cap="none" dirty="0">
                <a:solidFill>
                  <a:schemeClr val="dk1"/>
                </a:solidFill>
                <a:effectLst/>
                <a:latin typeface="Arial"/>
                <a:ea typeface="Arial"/>
                <a:cs typeface="Arial"/>
                <a:sym typeface="Arial"/>
              </a:rPr>
              <a:t>[WŁĄCZ WIDEO]: </a:t>
            </a:r>
            <a:r>
              <a:rPr lang="en-GB" dirty="0">
                <a:hlinkClick r:id="rId3"/>
              </a:rPr>
              <a:t>Tech for Security - role model video (Caroline) (Polish version) on Vimeo</a:t>
            </a:r>
            <a:r>
              <a:rPr lang="pl-PL" dirty="0"/>
              <a:t> lub kliknij na zdjęcie </a:t>
            </a:r>
            <a:r>
              <a:rPr lang="pl-PL" dirty="0" err="1"/>
              <a:t>Natterhub</a:t>
            </a:r>
            <a:r>
              <a:rPr lang="pl-PL" dirty="0"/>
              <a:t>.</a:t>
            </a:r>
            <a:endParaRPr lang="en-US" sz="1200" b="0" i="0" u="none" strike="noStrike" cap="none" dirty="0">
              <a:solidFill>
                <a:schemeClr val="dk1"/>
              </a:solidFill>
              <a:effectLst/>
              <a:latin typeface="Arial"/>
              <a:ea typeface="Arial"/>
              <a:cs typeface="Arial"/>
              <a:sym typeface="Arial"/>
            </a:endParaRPr>
          </a:p>
          <a:p>
            <a:r>
              <a:rPr lang="pl-PL" sz="1200" b="0" i="0" u="none" strike="noStrike" cap="none" dirty="0">
                <a:solidFill>
                  <a:schemeClr val="dk1"/>
                </a:solidFill>
                <a:effectLst/>
                <a:latin typeface="Arial"/>
                <a:ea typeface="Arial"/>
                <a:cs typeface="Arial"/>
                <a:sym typeface="Arial"/>
              </a:rPr>
              <a:t> </a:t>
            </a:r>
            <a:endParaRPr lang="en-US" sz="1200" b="0" i="0" u="none" strike="noStrike" cap="none" dirty="0">
              <a:solidFill>
                <a:schemeClr val="dk1"/>
              </a:solidFill>
              <a:effectLst/>
              <a:latin typeface="Arial"/>
              <a:ea typeface="Arial"/>
              <a:cs typeface="Arial"/>
              <a:sym typeface="Arial"/>
            </a:endParaRPr>
          </a:p>
          <a:p>
            <a:r>
              <a:rPr lang="pl-PL" sz="1200" b="0" i="0" u="none" strike="noStrike" cap="none" dirty="0">
                <a:solidFill>
                  <a:schemeClr val="dk1"/>
                </a:solidFill>
                <a:effectLst/>
                <a:latin typeface="Arial"/>
                <a:ea typeface="Arial"/>
                <a:cs typeface="Arial"/>
                <a:sym typeface="Arial"/>
              </a:rPr>
              <a:t>To wspaniałe, że Caroline miała pomysł i postanowiła coś z tym zrobić. </a:t>
            </a:r>
            <a:endParaRPr lang="en-US" sz="1200" b="0" i="0" u="none" strike="noStrike" cap="none" dirty="0">
              <a:solidFill>
                <a:schemeClr val="dk1"/>
              </a:solidFill>
              <a:effectLst/>
              <a:latin typeface="Arial"/>
              <a:ea typeface="Arial"/>
              <a:cs typeface="Arial"/>
              <a:sym typeface="Arial"/>
            </a:endParaRPr>
          </a:p>
          <a:p>
            <a:r>
              <a:rPr lang="pl-PL" sz="1200" b="0" i="0" u="none" strike="noStrike" cap="none" dirty="0">
                <a:solidFill>
                  <a:schemeClr val="dk1"/>
                </a:solidFill>
                <a:effectLst/>
                <a:latin typeface="Arial"/>
                <a:ea typeface="Arial"/>
                <a:cs typeface="Arial"/>
                <a:sym typeface="Arial"/>
              </a:rPr>
              <a:t>Być może część z was zostanie przedsiębiorcami w przyszłości jak Caroline i założycie własne firmy.</a:t>
            </a:r>
            <a:endParaRPr lang="en-US" sz="1200" b="0" i="0" u="none" strike="noStrike" cap="none" dirty="0">
              <a:solidFill>
                <a:schemeClr val="dk1"/>
              </a:solidFill>
              <a:effectLst/>
              <a:latin typeface="Arial"/>
              <a:ea typeface="Arial"/>
              <a:cs typeface="Arial"/>
              <a:sym typeface="Arial"/>
            </a:endParaRPr>
          </a:p>
          <a:p>
            <a:pPr marL="0" lvl="0" indent="0" algn="l" rtl="0">
              <a:lnSpc>
                <a:spcPct val="100000"/>
              </a:lnSpc>
              <a:spcBef>
                <a:spcPts val="0"/>
              </a:spcBef>
              <a:spcAft>
                <a:spcPts val="0"/>
              </a:spcAft>
              <a:buSzPts val="1400"/>
              <a:buNone/>
            </a:pPr>
            <a:endParaRPr dirty="0"/>
          </a:p>
        </p:txBody>
      </p:sp>
      <p:sp>
        <p:nvSpPr>
          <p:cNvPr id="123" name="Google Shape;123;p29: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pl-PL" dirty="0"/>
              <a:t>Popatrzmy teraz na to, jak używana jest technologia dla bezpieczeństwa offline, czyli w naszym życiu codziennym podczas podróżowania. Jest wiele przykładów, które mogłabym tu pokazać, ale powiem tylko o kilku, o których być może wcześniej nie słyszeliście.</a:t>
            </a:r>
          </a:p>
          <a:p>
            <a:pPr marL="0" lvl="0" indent="0" algn="l" rtl="0">
              <a:lnSpc>
                <a:spcPct val="100000"/>
              </a:lnSpc>
              <a:spcBef>
                <a:spcPts val="0"/>
              </a:spcBef>
              <a:spcAft>
                <a:spcPts val="0"/>
              </a:spcAft>
              <a:buSzPts val="1400"/>
              <a:buNone/>
            </a:pPr>
            <a:endParaRPr lang="pl-PL" dirty="0"/>
          </a:p>
          <a:p>
            <a:pPr marL="0" lvl="0" indent="0" algn="l" rtl="0">
              <a:lnSpc>
                <a:spcPct val="100000"/>
              </a:lnSpc>
              <a:spcBef>
                <a:spcPts val="0"/>
              </a:spcBef>
              <a:spcAft>
                <a:spcPts val="0"/>
              </a:spcAft>
              <a:buSzPts val="1400"/>
              <a:buNone/>
            </a:pPr>
            <a:r>
              <a:rPr lang="pl-PL" dirty="0"/>
              <a:t>Pierwsze zdjęcie w lewym górnym rogu to specjalny elektroniczny system monitorujący, który można zastosować w fotelach lub fotelikach dziecięcych. Nazywa się “Mały Pomocnik Kierowcy”. Rodzice jadący samochodem często nie mają możliwości upewnienia się, że dziecko z tyłu samochodu nie ucieka ze swojego fotelika. Zwłaszcza małe dzieci często wiercą się i wydostają z pasów bezpieczeństwa. Może być to bardzo niebezpieczne – zwłaszcza, gdy samochód ostro zahamuje. Mały Pomocnik Kierowcy to czujnik, który umieszcza się pod siedzeniem i podłącza do telefonu kierowcy. Następnie wysyła on sygnały do telefonu i alarmuje, gdy dziecko jest poza fotelikiem. Czujnik potrafi nawet odczytywać temperaturę, aby kierowca wiedział, czy dziecku nie jest zbyt gorąco lub zimno.</a:t>
            </a:r>
          </a:p>
          <a:p>
            <a:pPr marL="0" lvl="0" indent="0" algn="l" rtl="0">
              <a:lnSpc>
                <a:spcPct val="100000"/>
              </a:lnSpc>
              <a:spcBef>
                <a:spcPts val="0"/>
              </a:spcBef>
              <a:spcAft>
                <a:spcPts val="0"/>
              </a:spcAft>
              <a:buSzPts val="1400"/>
              <a:buNone/>
            </a:pPr>
            <a:endParaRPr lang="pl-PL" dirty="0"/>
          </a:p>
          <a:p>
            <a:pPr marL="0" lvl="0" indent="0" algn="l" rtl="0">
              <a:lnSpc>
                <a:spcPct val="100000"/>
              </a:lnSpc>
              <a:spcBef>
                <a:spcPts val="0"/>
              </a:spcBef>
              <a:spcAft>
                <a:spcPts val="0"/>
              </a:spcAft>
              <a:buSzPts val="1400"/>
              <a:buNone/>
            </a:pPr>
            <a:r>
              <a:rPr lang="pl-PL" dirty="0"/>
              <a:t>Zdjęcie w prawym górnym roku to aplikacja “</a:t>
            </a:r>
            <a:r>
              <a:rPr lang="pl-PL" dirty="0" err="1"/>
              <a:t>bSafe</a:t>
            </a:r>
            <a:r>
              <a:rPr lang="pl-PL" dirty="0"/>
              <a:t>”. Jak wiele razy słyszeliście “napisz do mnie lub zadzwoń, jak już będziesz w domu? </a:t>
            </a:r>
            <a:r>
              <a:rPr lang="pl-PL" dirty="0" err="1"/>
              <a:t>bSafe</a:t>
            </a:r>
            <a:r>
              <a:rPr lang="pl-PL" dirty="0"/>
              <a:t> pozwala na udostępnianie rodzinie lub przyjaciołom swojej aktualnej lokalizacji. Co więcej, jeśli tylko znajdziemy się w niebezpiecznej sytuacji spacerując samotnie, możemy wcisnąć wielki czerwony przycisk SOS w aplikacji. Z wersją </a:t>
            </a:r>
            <a:r>
              <a:rPr lang="pl-PL" dirty="0" err="1"/>
              <a:t>premium</a:t>
            </a:r>
            <a:r>
              <a:rPr lang="pl-PL" dirty="0"/>
              <a:t>, wystarczy powiedzieć kod, aby aktywować przycisk SOS. </a:t>
            </a:r>
            <a:r>
              <a:rPr lang="pl-PL" dirty="0" err="1"/>
              <a:t>bSafe</a:t>
            </a:r>
            <a:r>
              <a:rPr lang="pl-PL" dirty="0"/>
              <a:t> natychmiastowo powiadomi naszą rodzinę lub przyjaciół i rozpocznie </a:t>
            </a:r>
            <a:r>
              <a:rPr lang="pl-PL" dirty="0" err="1"/>
              <a:t>stream</a:t>
            </a:r>
            <a:r>
              <a:rPr lang="pl-PL" dirty="0"/>
              <a:t> (transmisję) </a:t>
            </a:r>
            <a:r>
              <a:rPr lang="pl-PL" dirty="0" err="1"/>
              <a:t>audiowideo</a:t>
            </a:r>
            <a:r>
              <a:rPr lang="pl-PL" dirty="0"/>
              <a:t> na żywo. Dzięki temu przyjaciele mogą zareagować i powiadomić policję.</a:t>
            </a:r>
          </a:p>
          <a:p>
            <a:pPr marL="0" lvl="0" indent="0" algn="l" rtl="0">
              <a:lnSpc>
                <a:spcPct val="100000"/>
              </a:lnSpc>
              <a:spcBef>
                <a:spcPts val="0"/>
              </a:spcBef>
              <a:spcAft>
                <a:spcPts val="0"/>
              </a:spcAft>
              <a:buSzPts val="1400"/>
              <a:buNone/>
            </a:pPr>
            <a:endParaRPr lang="pl-PL" dirty="0"/>
          </a:p>
          <a:p>
            <a:pPr marL="0" lvl="0" indent="0" algn="l" rtl="0">
              <a:lnSpc>
                <a:spcPct val="100000"/>
              </a:lnSpc>
              <a:spcBef>
                <a:spcPts val="0"/>
              </a:spcBef>
              <a:spcAft>
                <a:spcPts val="0"/>
              </a:spcAft>
              <a:buSzPts val="1400"/>
              <a:buNone/>
            </a:pPr>
            <a:r>
              <a:rPr lang="pl-PL" dirty="0"/>
              <a:t>Pewnie wiecie, że zdjęcie w lewym dolnym rogu to Apple Watch, ale czy znaliście wszystkie sprytne funkcje bezpieczeństwa tego zegarka? Od niedawna Apple Watch potrafi wykryć, że za chwilę stracimy przytomność i upadniemy. Pojawi się wtedy opcja wezwania pogotowia po przeciągnięciu ekranu. Jestem pewna, że pomoże to wielu ludziom teraz i w przyszłości.</a:t>
            </a:r>
          </a:p>
          <a:p>
            <a:pPr marL="0" lvl="0" indent="0" algn="l" rtl="0">
              <a:lnSpc>
                <a:spcPct val="100000"/>
              </a:lnSpc>
              <a:spcBef>
                <a:spcPts val="0"/>
              </a:spcBef>
              <a:spcAft>
                <a:spcPts val="0"/>
              </a:spcAft>
              <a:buSzPts val="1400"/>
              <a:buNone/>
            </a:pPr>
            <a:endParaRPr lang="pl-PL" dirty="0"/>
          </a:p>
          <a:p>
            <a:pPr marL="0" lvl="0" indent="0" algn="l" rtl="0">
              <a:lnSpc>
                <a:spcPct val="100000"/>
              </a:lnSpc>
              <a:spcBef>
                <a:spcPts val="0"/>
              </a:spcBef>
              <a:spcAft>
                <a:spcPts val="0"/>
              </a:spcAft>
              <a:buSzPts val="1400"/>
              <a:buNone/>
            </a:pPr>
            <a:r>
              <a:rPr lang="pl-PL" dirty="0"/>
              <a:t>Zdjęcie w prawym dolnym rogu to jeszcze inna mądra aplikacja zwana </a:t>
            </a:r>
            <a:r>
              <a:rPr lang="pl-PL" dirty="0" err="1"/>
              <a:t>Amble</a:t>
            </a:r>
            <a:r>
              <a:rPr lang="pl-PL" dirty="0"/>
              <a:t>. </a:t>
            </a:r>
            <a:r>
              <a:rPr lang="pl-PL" dirty="0" err="1"/>
              <a:t>Amble</a:t>
            </a:r>
            <a:r>
              <a:rPr lang="pl-PL" dirty="0"/>
              <a:t> nie jest zwykłym urządzeniem GPS z mapą tak jak Google </a:t>
            </a:r>
            <a:r>
              <a:rPr lang="pl-PL" dirty="0" err="1"/>
              <a:t>Maps</a:t>
            </a:r>
            <a:r>
              <a:rPr lang="pl-PL" dirty="0"/>
              <a:t> – pozwala ona na personalizację naszych podróży. Na przykład, gdy wracamy samotnie nocą do domu, </a:t>
            </a:r>
            <a:r>
              <a:rPr lang="pl-PL" dirty="0" err="1"/>
              <a:t>Amble</a:t>
            </a:r>
            <a:r>
              <a:rPr lang="pl-PL" dirty="0"/>
              <a:t> potrafi wskazać nam drogę, która będzie dla nas najbezpieczniejsza i najlepiej oświetlona – bo lepiej oświetlone miejsca są zazwyczaj bezpieczniejsze. Aplikacja używa też punktów orientacyjnych do kierowania naszą drogą zamiast używania dystansu – wszyscy wiemy, jak zagmatwane bywają komunikaty “skręć w lewo za 30 metrów”. </a:t>
            </a:r>
            <a:r>
              <a:rPr lang="pl-PL" dirty="0" err="1"/>
              <a:t>Amble</a:t>
            </a:r>
            <a:r>
              <a:rPr lang="pl-PL" dirty="0"/>
              <a:t> mówi do nas, więc telefon można mieć schowany w kieszeni i nie trzeba na niego spoglądać. Sporo ciekawych rozwiązań!</a:t>
            </a:r>
          </a:p>
          <a:p>
            <a:pPr marL="0" lvl="0" indent="0" algn="l" rtl="0">
              <a:lnSpc>
                <a:spcPct val="100000"/>
              </a:lnSpc>
              <a:spcBef>
                <a:spcPts val="0"/>
              </a:spcBef>
              <a:spcAft>
                <a:spcPts val="0"/>
              </a:spcAft>
              <a:buSzPts val="1400"/>
              <a:buNone/>
            </a:pPr>
            <a:endParaRPr lang="pl-PL" dirty="0"/>
          </a:p>
          <a:p>
            <a:pPr marL="0" lvl="0" indent="0" algn="l" rtl="0">
              <a:lnSpc>
                <a:spcPct val="100000"/>
              </a:lnSpc>
              <a:spcBef>
                <a:spcPts val="0"/>
              </a:spcBef>
              <a:spcAft>
                <a:spcPts val="0"/>
              </a:spcAft>
              <a:buSzPts val="1400"/>
              <a:buNone/>
            </a:pPr>
            <a:endParaRPr dirty="0"/>
          </a:p>
        </p:txBody>
      </p:sp>
      <p:sp>
        <p:nvSpPr>
          <p:cNvPr id="137" name="Google Shape;137;p30: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pl-PL" dirty="0"/>
              <a:t>Myślę, że najważniejsze do zapamiętania w bezpieczeństwie online jest to, że zawsze będziemy potrzebować osób pracujących w tym obszarze i rozwijających nowe technologie. Razem z rozwojem technologii pojawia się nowe ryzyko i nowe niebezpieczeństwa, dlatego tak ważne jest, abyśmy zawsze mieli ludzi stale pracujących nad chronieniem nas w świecie wirtualnym. </a:t>
            </a:r>
          </a:p>
          <a:p>
            <a:pPr marL="0" lvl="0" indent="0" algn="l" rtl="0">
              <a:lnSpc>
                <a:spcPct val="100000"/>
              </a:lnSpc>
              <a:spcBef>
                <a:spcPts val="0"/>
              </a:spcBef>
              <a:spcAft>
                <a:spcPts val="0"/>
              </a:spcAft>
              <a:buSzPts val="1400"/>
              <a:buNone/>
            </a:pPr>
            <a:endParaRPr lang="pl-PL" dirty="0"/>
          </a:p>
          <a:p>
            <a:pPr marL="0" lvl="0" indent="0" algn="l" rtl="0">
              <a:lnSpc>
                <a:spcPct val="100000"/>
              </a:lnSpc>
              <a:spcBef>
                <a:spcPts val="0"/>
              </a:spcBef>
              <a:spcAft>
                <a:spcPts val="0"/>
              </a:spcAft>
              <a:buSzPts val="1400"/>
              <a:buNone/>
            </a:pPr>
            <a:r>
              <a:rPr lang="pl-PL" dirty="0"/>
              <a:t>Jeśli chcielibyście podążyć karierą bezpieczeństwa w sieci, możecie zostać Programistami. Programista jest odpowiedzialny za tworzenie między innymi aplikacji online dla firm. Może to być np. rozwijanie bezpiecznych przeglądarek internetowych przyszłości lub programowanie aplikacji pomagających chronić użytkowników w Internecie oraz znajdujących zagrożenia lub nieodpowiednie treści w sieci.</a:t>
            </a:r>
          </a:p>
          <a:p>
            <a:pPr marL="0" lvl="0" indent="0" algn="l" rtl="0">
              <a:lnSpc>
                <a:spcPct val="100000"/>
              </a:lnSpc>
              <a:spcBef>
                <a:spcPts val="0"/>
              </a:spcBef>
              <a:spcAft>
                <a:spcPts val="0"/>
              </a:spcAft>
              <a:buSzPts val="1400"/>
              <a:buNone/>
            </a:pPr>
            <a:endParaRPr lang="pl-PL" dirty="0"/>
          </a:p>
          <a:p>
            <a:pPr marL="0" lvl="0" indent="0" algn="l" rtl="0">
              <a:lnSpc>
                <a:spcPct val="100000"/>
              </a:lnSpc>
              <a:spcBef>
                <a:spcPts val="0"/>
              </a:spcBef>
              <a:spcAft>
                <a:spcPts val="0"/>
              </a:spcAft>
              <a:buSzPts val="1400"/>
              <a:buNone/>
            </a:pPr>
            <a:r>
              <a:rPr lang="pl-PL" dirty="0"/>
              <a:t>Możecie też zostać Analitykami</a:t>
            </a:r>
            <a:r>
              <a:rPr lang="pl-PL" baseline="0" dirty="0"/>
              <a:t> Biznesowymi. Analitycy szczegółowo zapoznają się z potrzebami użytkowników, w tym wypadku, w zakresie bezpieczeństwa. Zbierają informacje na temat tego jakie funkcje powinna spełniać dana aplikacja i jak wyglądać, by była intuicyjna w obsłudze, tak aby użytkownicy chętnie z niej korzystali. Analityk zapisuje te informacje w odpowiedni sposób i przekazuje programiście, który potem zapisuje je w języku zrozumiałym dla komputera.</a:t>
            </a:r>
            <a:endParaRPr lang="pl-PL" dirty="0"/>
          </a:p>
          <a:p>
            <a:pPr marL="0" lvl="0" indent="0" algn="l" rtl="0">
              <a:lnSpc>
                <a:spcPct val="100000"/>
              </a:lnSpc>
              <a:spcBef>
                <a:spcPts val="0"/>
              </a:spcBef>
              <a:spcAft>
                <a:spcPts val="0"/>
              </a:spcAft>
              <a:buSzPts val="1400"/>
              <a:buNone/>
            </a:pPr>
            <a:endParaRPr dirty="0"/>
          </a:p>
        </p:txBody>
      </p:sp>
      <p:sp>
        <p:nvSpPr>
          <p:cNvPr id="153" name="Google Shape;153;p31: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1_Title Slide Lines">
  <p:cSld name="1_Title Slide Lines">
    <p:bg>
      <p:bgPr>
        <a:solidFill>
          <a:srgbClr val="DEDEDE"/>
        </a:solidFill>
        <a:effectLst/>
      </p:bgPr>
    </p:bg>
    <p:spTree>
      <p:nvGrpSpPr>
        <p:cNvPr id="1" name="Shape 14"/>
        <p:cNvGrpSpPr/>
        <p:nvPr/>
      </p:nvGrpSpPr>
      <p:grpSpPr>
        <a:xfrm>
          <a:off x="0" y="0"/>
          <a:ext cx="0" cy="0"/>
          <a:chOff x="0" y="0"/>
          <a:chExt cx="0" cy="0"/>
        </a:xfrm>
      </p:grpSpPr>
      <p:sp>
        <p:nvSpPr>
          <p:cNvPr id="15" name="Google Shape;15;p39"/>
          <p:cNvSpPr>
            <a:spLocks noGrp="1"/>
          </p:cNvSpPr>
          <p:nvPr>
            <p:ph type="pic" idx="2"/>
          </p:nvPr>
        </p:nvSpPr>
        <p:spPr>
          <a:xfrm>
            <a:off x="1" y="0"/>
            <a:ext cx="10691813" cy="6806241"/>
          </a:xfrm>
          <a:prstGeom prst="rect">
            <a:avLst/>
          </a:prstGeom>
          <a:solidFill>
            <a:srgbClr val="DEDEDE"/>
          </a:solidFill>
          <a:ln>
            <a:noFill/>
          </a:ln>
        </p:spPr>
        <p:txBody>
          <a:bodyPr spcFirstLastPara="1" wrap="square" lIns="0" tIns="91425" rIns="0" bIns="0" anchor="t" anchorCtr="0">
            <a:noAutofit/>
          </a:bodyPr>
          <a:lstStyle>
            <a:lvl1pPr marR="0" lvl="0" algn="ctr" rtl="0">
              <a:lnSpc>
                <a:spcPct val="100000"/>
              </a:lnSpc>
              <a:spcBef>
                <a:spcPts val="0"/>
              </a:spcBef>
              <a:spcAft>
                <a:spcPts val="0"/>
              </a:spcAft>
              <a:buClr>
                <a:schemeClr val="dk2"/>
              </a:buClr>
              <a:buSzPts val="1600"/>
              <a:buFont typeface="Arial"/>
              <a:buNone/>
              <a:defRPr sz="1052" b="0" i="0" u="none" strike="noStrike" cap="none">
                <a:solidFill>
                  <a:schemeClr val="dk1"/>
                </a:solidFill>
                <a:latin typeface="Arial"/>
                <a:ea typeface="Arial"/>
                <a:cs typeface="Arial"/>
                <a:sym typeface="Arial"/>
              </a:defRPr>
            </a:lvl1pPr>
            <a:lvl2pPr marR="0" lvl="1" algn="l" rtl="0">
              <a:lnSpc>
                <a:spcPct val="100000"/>
              </a:lnSpc>
              <a:spcBef>
                <a:spcPts val="9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R="0" lvl="2" algn="l" rtl="0">
              <a:lnSpc>
                <a:spcPct val="100000"/>
              </a:lnSpc>
              <a:spcBef>
                <a:spcPts val="526"/>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R="0" lvl="3" algn="l" rtl="0">
              <a:lnSpc>
                <a:spcPct val="100000"/>
              </a:lnSpc>
              <a:spcBef>
                <a:spcPts val="526"/>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R="0" lvl="4" algn="l" rtl="0">
              <a:lnSpc>
                <a:spcPct val="100000"/>
              </a:lnSpc>
              <a:spcBef>
                <a:spcPts val="526"/>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R="0" lvl="5" algn="l" rtl="0">
              <a:lnSpc>
                <a:spcPct val="100000"/>
              </a:lnSpc>
              <a:spcBef>
                <a:spcPts val="526"/>
              </a:spcBef>
              <a:spcAft>
                <a:spcPts val="0"/>
              </a:spcAft>
              <a:buClr>
                <a:schemeClr val="dk1"/>
              </a:buClr>
              <a:buSzPts val="1403"/>
              <a:buFont typeface="Arial"/>
              <a:buChar char="–"/>
              <a:defRPr sz="1403" b="0" i="0" u="none" strike="noStrike" cap="none">
                <a:solidFill>
                  <a:schemeClr val="dk1"/>
                </a:solidFill>
                <a:latin typeface="Arial"/>
                <a:ea typeface="Arial"/>
                <a:cs typeface="Arial"/>
                <a:sym typeface="Arial"/>
              </a:defRPr>
            </a:lvl6pPr>
            <a:lvl7pPr marR="0" lvl="6" algn="l" rtl="0">
              <a:lnSpc>
                <a:spcPct val="100000"/>
              </a:lnSpc>
              <a:spcBef>
                <a:spcPts val="526"/>
              </a:spcBef>
              <a:spcAft>
                <a:spcPts val="0"/>
              </a:spcAft>
              <a:buClr>
                <a:schemeClr val="dk1"/>
              </a:buClr>
              <a:buSzPts val="1403"/>
              <a:buFont typeface="Arial"/>
              <a:buChar char="•"/>
              <a:defRPr sz="1403" b="0" i="0" u="none" strike="noStrike" cap="none">
                <a:solidFill>
                  <a:schemeClr val="dk1"/>
                </a:solidFill>
                <a:latin typeface="Arial"/>
                <a:ea typeface="Arial"/>
                <a:cs typeface="Arial"/>
                <a:sym typeface="Arial"/>
              </a:defRPr>
            </a:lvl7pPr>
            <a:lvl8pPr marR="0" lvl="7" algn="l" rtl="0">
              <a:lnSpc>
                <a:spcPct val="100000"/>
              </a:lnSpc>
              <a:spcBef>
                <a:spcPts val="526"/>
              </a:spcBef>
              <a:spcAft>
                <a:spcPts val="0"/>
              </a:spcAft>
              <a:buClr>
                <a:schemeClr val="dk1"/>
              </a:buClr>
              <a:buSzPts val="1403"/>
              <a:buFont typeface="Arial"/>
              <a:buChar char="–"/>
              <a:defRPr sz="1403" b="0" i="0" u="none" strike="noStrike" cap="none">
                <a:solidFill>
                  <a:schemeClr val="dk1"/>
                </a:solidFill>
                <a:latin typeface="Arial"/>
                <a:ea typeface="Arial"/>
                <a:cs typeface="Arial"/>
                <a:sym typeface="Arial"/>
              </a:defRPr>
            </a:lvl8pPr>
            <a:lvl9pPr marR="0" lvl="8" algn="l" rtl="0">
              <a:lnSpc>
                <a:spcPct val="100000"/>
              </a:lnSpc>
              <a:spcBef>
                <a:spcPts val="526"/>
              </a:spcBef>
              <a:spcAft>
                <a:spcPts val="526"/>
              </a:spcAft>
              <a:buClr>
                <a:schemeClr val="dk1"/>
              </a:buClr>
              <a:buSzPts val="1403"/>
              <a:buFont typeface="Arial"/>
              <a:buChar char="•"/>
              <a:defRPr sz="1403" b="0" i="0" u="none" strike="noStrike" cap="none">
                <a:solidFill>
                  <a:schemeClr val="dk1"/>
                </a:solidFill>
                <a:latin typeface="Arial"/>
                <a:ea typeface="Arial"/>
                <a:cs typeface="Arial"/>
                <a:sym typeface="Arial"/>
              </a:defRPr>
            </a:lvl9pPr>
          </a:lstStyle>
          <a:p>
            <a:endParaRPr/>
          </a:p>
        </p:txBody>
      </p:sp>
      <p:sp>
        <p:nvSpPr>
          <p:cNvPr id="16" name="Google Shape;16;p39"/>
          <p:cNvSpPr txBox="1">
            <a:spLocks noGrp="1"/>
          </p:cNvSpPr>
          <p:nvPr>
            <p:ph type="ctrTitle"/>
          </p:nvPr>
        </p:nvSpPr>
        <p:spPr>
          <a:xfrm>
            <a:off x="388416" y="472479"/>
            <a:ext cx="6505577" cy="2077192"/>
          </a:xfrm>
          <a:prstGeom prst="rect">
            <a:avLst/>
          </a:prstGeom>
          <a:noFill/>
          <a:ln>
            <a:noFill/>
          </a:ln>
        </p:spPr>
        <p:txBody>
          <a:bodyPr spcFirstLastPara="1" wrap="square" lIns="0" tIns="0" rIns="0" bIns="0" anchor="b" anchorCtr="0">
            <a:normAutofit/>
          </a:bodyPr>
          <a:lstStyle>
            <a:lvl1pPr lvl="0" algn="l">
              <a:lnSpc>
                <a:spcPct val="85000"/>
              </a:lnSpc>
              <a:spcBef>
                <a:spcPts val="0"/>
              </a:spcBef>
              <a:spcAft>
                <a:spcPts val="0"/>
              </a:spcAft>
              <a:buSzPts val="2800"/>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9"/>
          <p:cNvSpPr/>
          <p:nvPr/>
        </p:nvSpPr>
        <p:spPr>
          <a:xfrm>
            <a:off x="0" y="6806242"/>
            <a:ext cx="10691813" cy="753434"/>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18" name="Google Shape;18;p39"/>
          <p:cNvSpPr txBox="1"/>
          <p:nvPr/>
        </p:nvSpPr>
        <p:spPr>
          <a:xfrm>
            <a:off x="388413" y="7133330"/>
            <a:ext cx="2052000" cy="151194"/>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chemeClr val="lt1"/>
              </a:buClr>
              <a:buSzPts val="1400"/>
              <a:buFont typeface="Arial"/>
              <a:buNone/>
            </a:pPr>
            <a:r>
              <a:rPr lang="en-GB" sz="1400" b="0" i="0" u="none" strike="noStrike" cap="none">
                <a:solidFill>
                  <a:schemeClr val="lt1"/>
                </a:solidFill>
                <a:latin typeface="Arial"/>
                <a:ea typeface="Arial"/>
                <a:cs typeface="Arial"/>
                <a:sym typeface="Arial"/>
              </a:rPr>
              <a:t>Tech We Can</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9_Title and Content">
  <p:cSld name="9_Title and Content">
    <p:bg>
      <p:bgPr>
        <a:solidFill>
          <a:schemeClr val="accent1"/>
        </a:solidFill>
        <a:effectLst/>
      </p:bgPr>
    </p:bg>
    <p:spTree>
      <p:nvGrpSpPr>
        <p:cNvPr id="1" name="Shape 56"/>
        <p:cNvGrpSpPr/>
        <p:nvPr/>
      </p:nvGrpSpPr>
      <p:grpSpPr>
        <a:xfrm>
          <a:off x="0" y="0"/>
          <a:ext cx="0" cy="0"/>
          <a:chOff x="0" y="0"/>
          <a:chExt cx="0" cy="0"/>
        </a:xfrm>
      </p:grpSpPr>
      <p:sp>
        <p:nvSpPr>
          <p:cNvPr id="57" name="Google Shape;57;p23"/>
          <p:cNvSpPr txBox="1">
            <a:spLocks noGrp="1"/>
          </p:cNvSpPr>
          <p:nvPr>
            <p:ph type="title"/>
          </p:nvPr>
        </p:nvSpPr>
        <p:spPr>
          <a:xfrm>
            <a:off x="388414" y="365104"/>
            <a:ext cx="9914986" cy="9000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lt1"/>
              </a:buClr>
              <a:buSzPts val="28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3"/>
          <p:cNvSpPr txBox="1">
            <a:spLocks noGrp="1"/>
          </p:cNvSpPr>
          <p:nvPr>
            <p:ph type="body" idx="1"/>
          </p:nvPr>
        </p:nvSpPr>
        <p:spPr>
          <a:xfrm>
            <a:off x="388413" y="1512604"/>
            <a:ext cx="9914987" cy="540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600"/>
              <a:buNone/>
              <a:defRPr>
                <a:solidFill>
                  <a:schemeClr val="lt1"/>
                </a:solidFill>
              </a:defRPr>
            </a:lvl1pPr>
            <a:lvl2pPr marL="914400" lvl="1" indent="-228600" algn="l">
              <a:lnSpc>
                <a:spcPct val="100000"/>
              </a:lnSpc>
              <a:spcBef>
                <a:spcPts val="900"/>
              </a:spcBef>
              <a:spcAft>
                <a:spcPts val="0"/>
              </a:spcAft>
              <a:buClr>
                <a:schemeClr val="lt1"/>
              </a:buClr>
              <a:buSzPts val="1600"/>
              <a:buNone/>
              <a:defRPr>
                <a:solidFill>
                  <a:schemeClr val="lt1"/>
                </a:solidFill>
              </a:defRPr>
            </a:lvl2pPr>
            <a:lvl3pPr marL="1371600" lvl="2" indent="-330200" algn="l">
              <a:lnSpc>
                <a:spcPct val="100000"/>
              </a:lnSpc>
              <a:spcBef>
                <a:spcPts val="526"/>
              </a:spcBef>
              <a:spcAft>
                <a:spcPts val="0"/>
              </a:spcAft>
              <a:buClr>
                <a:schemeClr val="lt1"/>
              </a:buClr>
              <a:buSzPts val="1600"/>
              <a:buChar char="•"/>
              <a:defRPr>
                <a:solidFill>
                  <a:schemeClr val="lt1"/>
                </a:solidFill>
              </a:defRPr>
            </a:lvl3pPr>
            <a:lvl4pPr marL="1828800" lvl="3" indent="-330200" algn="l">
              <a:lnSpc>
                <a:spcPct val="100000"/>
              </a:lnSpc>
              <a:spcBef>
                <a:spcPts val="526"/>
              </a:spcBef>
              <a:spcAft>
                <a:spcPts val="0"/>
              </a:spcAft>
              <a:buClr>
                <a:schemeClr val="lt1"/>
              </a:buClr>
              <a:buSzPts val="1600"/>
              <a:buChar char="–"/>
              <a:defRPr>
                <a:solidFill>
                  <a:schemeClr val="lt1"/>
                </a:solidFill>
              </a:defRPr>
            </a:lvl4pPr>
            <a:lvl5pPr marL="2286000" lvl="4" indent="-330200" algn="l">
              <a:lnSpc>
                <a:spcPct val="100000"/>
              </a:lnSpc>
              <a:spcBef>
                <a:spcPts val="526"/>
              </a:spcBef>
              <a:spcAft>
                <a:spcPts val="0"/>
              </a:spcAft>
              <a:buClr>
                <a:schemeClr val="lt1"/>
              </a:buClr>
              <a:buSzPts val="1600"/>
              <a:buChar char="•"/>
              <a:defRPr>
                <a:solidFill>
                  <a:schemeClr val="lt1"/>
                </a:solidFill>
              </a:defRPr>
            </a:lvl5pPr>
            <a:lvl6pPr marL="2743200" lvl="5" indent="-317690" algn="l">
              <a:lnSpc>
                <a:spcPct val="100000"/>
              </a:lnSpc>
              <a:spcBef>
                <a:spcPts val="526"/>
              </a:spcBef>
              <a:spcAft>
                <a:spcPts val="0"/>
              </a:spcAft>
              <a:buClr>
                <a:schemeClr val="lt1"/>
              </a:buClr>
              <a:buSzPts val="1403"/>
              <a:buChar char="–"/>
              <a:defRPr>
                <a:solidFill>
                  <a:schemeClr val="lt1"/>
                </a:solidFill>
              </a:defRPr>
            </a:lvl6pPr>
            <a:lvl7pPr marL="3200400" lvl="6" indent="-317690" algn="l">
              <a:lnSpc>
                <a:spcPct val="100000"/>
              </a:lnSpc>
              <a:spcBef>
                <a:spcPts val="526"/>
              </a:spcBef>
              <a:spcAft>
                <a:spcPts val="0"/>
              </a:spcAft>
              <a:buClr>
                <a:schemeClr val="lt1"/>
              </a:buClr>
              <a:buSzPts val="1403"/>
              <a:buChar char="•"/>
              <a:defRPr>
                <a:solidFill>
                  <a:schemeClr val="lt1"/>
                </a:solidFill>
              </a:defRPr>
            </a:lvl7pPr>
            <a:lvl8pPr marL="3657600" lvl="7" indent="-317690" algn="l">
              <a:lnSpc>
                <a:spcPct val="100000"/>
              </a:lnSpc>
              <a:spcBef>
                <a:spcPts val="526"/>
              </a:spcBef>
              <a:spcAft>
                <a:spcPts val="0"/>
              </a:spcAft>
              <a:buClr>
                <a:schemeClr val="lt1"/>
              </a:buClr>
              <a:buSzPts val="1403"/>
              <a:buChar char="–"/>
              <a:defRPr>
                <a:solidFill>
                  <a:schemeClr val="lt1"/>
                </a:solidFill>
              </a:defRPr>
            </a:lvl8pPr>
            <a:lvl9pPr marL="4114800" lvl="8" indent="-317690" algn="l">
              <a:lnSpc>
                <a:spcPct val="100000"/>
              </a:lnSpc>
              <a:spcBef>
                <a:spcPts val="526"/>
              </a:spcBef>
              <a:spcAft>
                <a:spcPts val="526"/>
              </a:spcAft>
              <a:buClr>
                <a:schemeClr val="lt1"/>
              </a:buClr>
              <a:buSzPts val="1403"/>
              <a:buChar char="•"/>
              <a:defRPr>
                <a:solidFill>
                  <a:schemeClr val="lt1"/>
                </a:solidFill>
              </a:defRPr>
            </a:lvl9pPr>
          </a:lstStyle>
          <a:p>
            <a:endParaRPr/>
          </a:p>
        </p:txBody>
      </p:sp>
      <p:sp>
        <p:nvSpPr>
          <p:cNvPr id="59" name="Google Shape;59;p23"/>
          <p:cNvSpPr txBox="1">
            <a:spLocks noGrp="1"/>
          </p:cNvSpPr>
          <p:nvPr>
            <p:ph type="sldNum" idx="12"/>
          </p:nvPr>
        </p:nvSpPr>
        <p:spPr>
          <a:xfrm>
            <a:off x="9933364" y="7055696"/>
            <a:ext cx="370037" cy="151194"/>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60" name="Google Shape;60;p23"/>
          <p:cNvSpPr txBox="1"/>
          <p:nvPr/>
        </p:nvSpPr>
        <p:spPr>
          <a:xfrm>
            <a:off x="388413" y="7055696"/>
            <a:ext cx="2628000" cy="151194"/>
          </a:xfrm>
          <a:prstGeom prst="rect">
            <a:avLst/>
          </a:prstGeom>
          <a:solidFill>
            <a:schemeClr val="accent1"/>
          </a:solid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chemeClr val="lt1"/>
              </a:buClr>
              <a:buSzPts val="800"/>
              <a:buFont typeface="Arial"/>
              <a:buNone/>
            </a:pPr>
            <a:r>
              <a:rPr lang="en-GB" sz="800" b="1" i="0" u="none" strike="noStrike" cap="none">
                <a:solidFill>
                  <a:schemeClr val="lt1"/>
                </a:solidFill>
                <a:latin typeface="Arial"/>
                <a:ea typeface="Arial"/>
                <a:cs typeface="Arial"/>
                <a:sym typeface="Arial"/>
              </a:rPr>
              <a:t>Tech We Can  </a:t>
            </a:r>
            <a:r>
              <a:rPr lang="en-GB" sz="800" b="0" i="0" u="none" strike="noStrike" cap="none">
                <a:solidFill>
                  <a:schemeClr val="lt1"/>
                </a:solidFill>
                <a:latin typeface="Arial"/>
                <a:ea typeface="Arial"/>
                <a:cs typeface="Arial"/>
                <a:sym typeface="Arial"/>
              </a:rPr>
              <a:t>|  Tech for Entertainment and Art</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61"/>
        <p:cNvGrpSpPr/>
        <p:nvPr/>
      </p:nvGrpSpPr>
      <p:grpSpPr>
        <a:xfrm>
          <a:off x="0" y="0"/>
          <a:ext cx="0" cy="0"/>
          <a:chOff x="0" y="0"/>
          <a:chExt cx="0" cy="0"/>
        </a:xfrm>
      </p:grpSpPr>
      <p:sp>
        <p:nvSpPr>
          <p:cNvPr id="62" name="Google Shape;62;p24"/>
          <p:cNvSpPr txBox="1">
            <a:spLocks noGrp="1"/>
          </p:cNvSpPr>
          <p:nvPr>
            <p:ph type="body" idx="1"/>
          </p:nvPr>
        </p:nvSpPr>
        <p:spPr>
          <a:xfrm>
            <a:off x="388415" y="1512606"/>
            <a:ext cx="4800179" cy="540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600"/>
              <a:buNone/>
              <a:defRPr/>
            </a:lvl1pPr>
            <a:lvl2pPr marL="914400" lvl="1" indent="-228600" algn="l">
              <a:lnSpc>
                <a:spcPct val="100000"/>
              </a:lnSpc>
              <a:spcBef>
                <a:spcPts val="900"/>
              </a:spcBef>
              <a:spcAft>
                <a:spcPts val="0"/>
              </a:spcAft>
              <a:buClr>
                <a:schemeClr val="dk1"/>
              </a:buClr>
              <a:buSzPts val="1800"/>
              <a:buNone/>
              <a:defRPr/>
            </a:lvl2pPr>
            <a:lvl3pPr marL="1371600" lvl="2" indent="-342900" algn="l">
              <a:lnSpc>
                <a:spcPct val="100000"/>
              </a:lnSpc>
              <a:spcBef>
                <a:spcPts val="526"/>
              </a:spcBef>
              <a:spcAft>
                <a:spcPts val="0"/>
              </a:spcAft>
              <a:buClr>
                <a:schemeClr val="dk1"/>
              </a:buClr>
              <a:buSzPts val="1800"/>
              <a:buChar char="•"/>
              <a:defRPr/>
            </a:lvl3pPr>
            <a:lvl4pPr marL="1828800" lvl="3" indent="-342900" algn="l">
              <a:lnSpc>
                <a:spcPct val="100000"/>
              </a:lnSpc>
              <a:spcBef>
                <a:spcPts val="526"/>
              </a:spcBef>
              <a:spcAft>
                <a:spcPts val="0"/>
              </a:spcAft>
              <a:buClr>
                <a:schemeClr val="dk1"/>
              </a:buClr>
              <a:buSzPts val="1800"/>
              <a:buChar char="–"/>
              <a:defRPr/>
            </a:lvl4pPr>
            <a:lvl5pPr marL="2286000" lvl="4" indent="-342900" algn="l">
              <a:lnSpc>
                <a:spcPct val="100000"/>
              </a:lnSpc>
              <a:spcBef>
                <a:spcPts val="526"/>
              </a:spcBef>
              <a:spcAft>
                <a:spcPts val="0"/>
              </a:spcAft>
              <a:buClr>
                <a:schemeClr val="dk1"/>
              </a:buClr>
              <a:buSzPts val="1800"/>
              <a:buChar char="•"/>
              <a:defRPr/>
            </a:lvl5pPr>
            <a:lvl6pPr marL="2743200" lvl="5" indent="-342900" algn="l">
              <a:lnSpc>
                <a:spcPct val="100000"/>
              </a:lnSpc>
              <a:spcBef>
                <a:spcPts val="526"/>
              </a:spcBef>
              <a:spcAft>
                <a:spcPts val="0"/>
              </a:spcAft>
              <a:buClr>
                <a:schemeClr val="dk1"/>
              </a:buClr>
              <a:buSzPts val="1800"/>
              <a:buChar char="–"/>
              <a:defRPr/>
            </a:lvl6pPr>
            <a:lvl7pPr marL="3200400" lvl="6" indent="-342900" algn="l">
              <a:lnSpc>
                <a:spcPct val="100000"/>
              </a:lnSpc>
              <a:spcBef>
                <a:spcPts val="526"/>
              </a:spcBef>
              <a:spcAft>
                <a:spcPts val="0"/>
              </a:spcAft>
              <a:buClr>
                <a:schemeClr val="dk1"/>
              </a:buClr>
              <a:buSzPts val="1800"/>
              <a:buChar char="•"/>
              <a:defRPr/>
            </a:lvl7pPr>
            <a:lvl8pPr marL="3657600" lvl="7" indent="-342900" algn="l">
              <a:lnSpc>
                <a:spcPct val="100000"/>
              </a:lnSpc>
              <a:spcBef>
                <a:spcPts val="526"/>
              </a:spcBef>
              <a:spcAft>
                <a:spcPts val="0"/>
              </a:spcAft>
              <a:buClr>
                <a:schemeClr val="dk1"/>
              </a:buClr>
              <a:buSzPts val="1800"/>
              <a:buChar char="–"/>
              <a:defRPr/>
            </a:lvl8pPr>
            <a:lvl9pPr marL="4114800" lvl="8" indent="-342900" algn="l">
              <a:lnSpc>
                <a:spcPct val="100000"/>
              </a:lnSpc>
              <a:spcBef>
                <a:spcPts val="526"/>
              </a:spcBef>
              <a:spcAft>
                <a:spcPts val="526"/>
              </a:spcAft>
              <a:buClr>
                <a:schemeClr val="dk1"/>
              </a:buClr>
              <a:buSzPts val="1800"/>
              <a:buChar char="•"/>
              <a:defRPr/>
            </a:lvl9pPr>
          </a:lstStyle>
          <a:p>
            <a:endParaRPr/>
          </a:p>
        </p:txBody>
      </p:sp>
      <p:sp>
        <p:nvSpPr>
          <p:cNvPr id="63" name="Google Shape;63;p24"/>
          <p:cNvSpPr txBox="1">
            <a:spLocks noGrp="1"/>
          </p:cNvSpPr>
          <p:nvPr>
            <p:ph type="body" idx="2"/>
          </p:nvPr>
        </p:nvSpPr>
        <p:spPr>
          <a:xfrm>
            <a:off x="5503222" y="1512605"/>
            <a:ext cx="4800179" cy="540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600"/>
              <a:buNone/>
              <a:defRPr/>
            </a:lvl1pPr>
            <a:lvl2pPr marL="914400" lvl="1" indent="-228600" algn="l">
              <a:lnSpc>
                <a:spcPct val="100000"/>
              </a:lnSpc>
              <a:spcBef>
                <a:spcPts val="900"/>
              </a:spcBef>
              <a:spcAft>
                <a:spcPts val="0"/>
              </a:spcAft>
              <a:buClr>
                <a:schemeClr val="dk1"/>
              </a:buClr>
              <a:buSzPts val="1800"/>
              <a:buNone/>
              <a:defRPr/>
            </a:lvl2pPr>
            <a:lvl3pPr marL="1371600" lvl="2" indent="-342900" algn="l">
              <a:lnSpc>
                <a:spcPct val="100000"/>
              </a:lnSpc>
              <a:spcBef>
                <a:spcPts val="526"/>
              </a:spcBef>
              <a:spcAft>
                <a:spcPts val="0"/>
              </a:spcAft>
              <a:buClr>
                <a:schemeClr val="dk1"/>
              </a:buClr>
              <a:buSzPts val="1800"/>
              <a:buChar char="•"/>
              <a:defRPr/>
            </a:lvl3pPr>
            <a:lvl4pPr marL="1828800" lvl="3" indent="-342900" algn="l">
              <a:lnSpc>
                <a:spcPct val="100000"/>
              </a:lnSpc>
              <a:spcBef>
                <a:spcPts val="526"/>
              </a:spcBef>
              <a:spcAft>
                <a:spcPts val="0"/>
              </a:spcAft>
              <a:buClr>
                <a:schemeClr val="dk1"/>
              </a:buClr>
              <a:buSzPts val="1800"/>
              <a:buChar char="–"/>
              <a:defRPr/>
            </a:lvl4pPr>
            <a:lvl5pPr marL="2286000" lvl="4" indent="-330200" algn="l">
              <a:lnSpc>
                <a:spcPct val="100000"/>
              </a:lnSpc>
              <a:spcBef>
                <a:spcPts val="526"/>
              </a:spcBef>
              <a:spcAft>
                <a:spcPts val="0"/>
              </a:spcAft>
              <a:buClr>
                <a:schemeClr val="dk1"/>
              </a:buClr>
              <a:buSzPts val="1600"/>
              <a:buChar char="•"/>
              <a:defRPr/>
            </a:lvl5pPr>
            <a:lvl6pPr marL="2743200" lvl="5" indent="-342900" algn="l">
              <a:lnSpc>
                <a:spcPct val="100000"/>
              </a:lnSpc>
              <a:spcBef>
                <a:spcPts val="526"/>
              </a:spcBef>
              <a:spcAft>
                <a:spcPts val="0"/>
              </a:spcAft>
              <a:buClr>
                <a:schemeClr val="dk1"/>
              </a:buClr>
              <a:buSzPts val="1800"/>
              <a:buChar char="–"/>
              <a:defRPr/>
            </a:lvl6pPr>
            <a:lvl7pPr marL="3200400" lvl="6" indent="-342900" algn="l">
              <a:lnSpc>
                <a:spcPct val="100000"/>
              </a:lnSpc>
              <a:spcBef>
                <a:spcPts val="526"/>
              </a:spcBef>
              <a:spcAft>
                <a:spcPts val="0"/>
              </a:spcAft>
              <a:buClr>
                <a:schemeClr val="dk1"/>
              </a:buClr>
              <a:buSzPts val="1800"/>
              <a:buChar char="•"/>
              <a:defRPr/>
            </a:lvl7pPr>
            <a:lvl8pPr marL="3657600" lvl="7" indent="-342900" algn="l">
              <a:lnSpc>
                <a:spcPct val="100000"/>
              </a:lnSpc>
              <a:spcBef>
                <a:spcPts val="526"/>
              </a:spcBef>
              <a:spcAft>
                <a:spcPts val="0"/>
              </a:spcAft>
              <a:buClr>
                <a:schemeClr val="dk1"/>
              </a:buClr>
              <a:buSzPts val="1800"/>
              <a:buChar char="–"/>
              <a:defRPr/>
            </a:lvl8pPr>
            <a:lvl9pPr marL="4114800" lvl="8" indent="-342900" algn="l">
              <a:lnSpc>
                <a:spcPct val="100000"/>
              </a:lnSpc>
              <a:spcBef>
                <a:spcPts val="526"/>
              </a:spcBef>
              <a:spcAft>
                <a:spcPts val="526"/>
              </a:spcAft>
              <a:buClr>
                <a:schemeClr val="dk1"/>
              </a:buClr>
              <a:buSzPts val="1800"/>
              <a:buChar char="•"/>
              <a:defRPr/>
            </a:lvl9pPr>
          </a:lstStyle>
          <a:p>
            <a:endParaRPr/>
          </a:p>
        </p:txBody>
      </p:sp>
      <p:sp>
        <p:nvSpPr>
          <p:cNvPr id="64" name="Google Shape;64;p24"/>
          <p:cNvSpPr txBox="1">
            <a:spLocks noGrp="1"/>
          </p:cNvSpPr>
          <p:nvPr>
            <p:ph type="title"/>
          </p:nvPr>
        </p:nvSpPr>
        <p:spPr>
          <a:xfrm>
            <a:off x="388414" y="365104"/>
            <a:ext cx="9914986" cy="9000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dk1"/>
              </a:buClr>
              <a:buSzPts val="2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4"/>
          <p:cNvSpPr txBox="1">
            <a:spLocks noGrp="1"/>
          </p:cNvSpPr>
          <p:nvPr>
            <p:ph type="sldNum" idx="12"/>
          </p:nvPr>
        </p:nvSpPr>
        <p:spPr>
          <a:xfrm>
            <a:off x="9933364" y="7055696"/>
            <a:ext cx="370037" cy="151194"/>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hree Content">
  <p:cSld name="Three Content">
    <p:spTree>
      <p:nvGrpSpPr>
        <p:cNvPr id="1" name="Shape 66"/>
        <p:cNvGrpSpPr/>
        <p:nvPr/>
      </p:nvGrpSpPr>
      <p:grpSpPr>
        <a:xfrm>
          <a:off x="0" y="0"/>
          <a:ext cx="0" cy="0"/>
          <a:chOff x="0" y="0"/>
          <a:chExt cx="0" cy="0"/>
        </a:xfrm>
      </p:grpSpPr>
      <p:sp>
        <p:nvSpPr>
          <p:cNvPr id="67" name="Google Shape;67;p25"/>
          <p:cNvSpPr txBox="1">
            <a:spLocks noGrp="1"/>
          </p:cNvSpPr>
          <p:nvPr>
            <p:ph type="body" idx="1"/>
          </p:nvPr>
        </p:nvSpPr>
        <p:spPr>
          <a:xfrm>
            <a:off x="388414" y="1512605"/>
            <a:ext cx="3094778" cy="540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600"/>
              <a:buNone/>
              <a:defRPr/>
            </a:lvl1pPr>
            <a:lvl2pPr marL="914400" lvl="1" indent="-228600" algn="l">
              <a:lnSpc>
                <a:spcPct val="100000"/>
              </a:lnSpc>
              <a:spcBef>
                <a:spcPts val="900"/>
              </a:spcBef>
              <a:spcAft>
                <a:spcPts val="0"/>
              </a:spcAft>
              <a:buClr>
                <a:schemeClr val="dk1"/>
              </a:buClr>
              <a:buSzPts val="1800"/>
              <a:buNone/>
              <a:defRPr/>
            </a:lvl2pPr>
            <a:lvl3pPr marL="1371600" lvl="2" indent="-342900" algn="l">
              <a:lnSpc>
                <a:spcPct val="100000"/>
              </a:lnSpc>
              <a:spcBef>
                <a:spcPts val="526"/>
              </a:spcBef>
              <a:spcAft>
                <a:spcPts val="0"/>
              </a:spcAft>
              <a:buClr>
                <a:schemeClr val="dk1"/>
              </a:buClr>
              <a:buSzPts val="1800"/>
              <a:buChar char="•"/>
              <a:defRPr/>
            </a:lvl3pPr>
            <a:lvl4pPr marL="1828800" lvl="3" indent="-342900" algn="l">
              <a:lnSpc>
                <a:spcPct val="100000"/>
              </a:lnSpc>
              <a:spcBef>
                <a:spcPts val="526"/>
              </a:spcBef>
              <a:spcAft>
                <a:spcPts val="0"/>
              </a:spcAft>
              <a:buClr>
                <a:schemeClr val="dk1"/>
              </a:buClr>
              <a:buSzPts val="1800"/>
              <a:buChar char="–"/>
              <a:defRPr/>
            </a:lvl4pPr>
            <a:lvl5pPr marL="2286000" lvl="4" indent="-330200" algn="l">
              <a:lnSpc>
                <a:spcPct val="100000"/>
              </a:lnSpc>
              <a:spcBef>
                <a:spcPts val="526"/>
              </a:spcBef>
              <a:spcAft>
                <a:spcPts val="0"/>
              </a:spcAft>
              <a:buClr>
                <a:schemeClr val="dk1"/>
              </a:buClr>
              <a:buSzPts val="1600"/>
              <a:buChar char="•"/>
              <a:defRPr/>
            </a:lvl5pPr>
            <a:lvl6pPr marL="2743200" lvl="5" indent="-342900" algn="l">
              <a:lnSpc>
                <a:spcPct val="100000"/>
              </a:lnSpc>
              <a:spcBef>
                <a:spcPts val="526"/>
              </a:spcBef>
              <a:spcAft>
                <a:spcPts val="0"/>
              </a:spcAft>
              <a:buClr>
                <a:schemeClr val="dk1"/>
              </a:buClr>
              <a:buSzPts val="1800"/>
              <a:buChar char="–"/>
              <a:defRPr/>
            </a:lvl6pPr>
            <a:lvl7pPr marL="3200400" lvl="6" indent="-342900" algn="l">
              <a:lnSpc>
                <a:spcPct val="100000"/>
              </a:lnSpc>
              <a:spcBef>
                <a:spcPts val="526"/>
              </a:spcBef>
              <a:spcAft>
                <a:spcPts val="0"/>
              </a:spcAft>
              <a:buClr>
                <a:schemeClr val="dk1"/>
              </a:buClr>
              <a:buSzPts val="1800"/>
              <a:buChar char="•"/>
              <a:defRPr/>
            </a:lvl7pPr>
            <a:lvl8pPr marL="3657600" lvl="7" indent="-342900" algn="l">
              <a:lnSpc>
                <a:spcPct val="100000"/>
              </a:lnSpc>
              <a:spcBef>
                <a:spcPts val="526"/>
              </a:spcBef>
              <a:spcAft>
                <a:spcPts val="0"/>
              </a:spcAft>
              <a:buClr>
                <a:schemeClr val="dk1"/>
              </a:buClr>
              <a:buSzPts val="1800"/>
              <a:buChar char="–"/>
              <a:defRPr/>
            </a:lvl8pPr>
            <a:lvl9pPr marL="4114800" lvl="8" indent="-342900" algn="l">
              <a:lnSpc>
                <a:spcPct val="100000"/>
              </a:lnSpc>
              <a:spcBef>
                <a:spcPts val="526"/>
              </a:spcBef>
              <a:spcAft>
                <a:spcPts val="526"/>
              </a:spcAft>
              <a:buClr>
                <a:schemeClr val="dk1"/>
              </a:buClr>
              <a:buSzPts val="1800"/>
              <a:buChar char="•"/>
              <a:defRPr/>
            </a:lvl9pPr>
          </a:lstStyle>
          <a:p>
            <a:endParaRPr/>
          </a:p>
        </p:txBody>
      </p:sp>
      <p:sp>
        <p:nvSpPr>
          <p:cNvPr id="68" name="Google Shape;68;p25"/>
          <p:cNvSpPr txBox="1">
            <a:spLocks noGrp="1"/>
          </p:cNvSpPr>
          <p:nvPr>
            <p:ph type="body" idx="2"/>
          </p:nvPr>
        </p:nvSpPr>
        <p:spPr>
          <a:xfrm>
            <a:off x="3799214" y="1512605"/>
            <a:ext cx="3094778" cy="540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600"/>
              <a:buNone/>
              <a:defRPr/>
            </a:lvl1pPr>
            <a:lvl2pPr marL="914400" lvl="1" indent="-228600" algn="l">
              <a:lnSpc>
                <a:spcPct val="100000"/>
              </a:lnSpc>
              <a:spcBef>
                <a:spcPts val="900"/>
              </a:spcBef>
              <a:spcAft>
                <a:spcPts val="0"/>
              </a:spcAft>
              <a:buClr>
                <a:schemeClr val="dk1"/>
              </a:buClr>
              <a:buSzPts val="1800"/>
              <a:buNone/>
              <a:defRPr/>
            </a:lvl2pPr>
            <a:lvl3pPr marL="1371600" lvl="2" indent="-342900" algn="l">
              <a:lnSpc>
                <a:spcPct val="100000"/>
              </a:lnSpc>
              <a:spcBef>
                <a:spcPts val="526"/>
              </a:spcBef>
              <a:spcAft>
                <a:spcPts val="0"/>
              </a:spcAft>
              <a:buClr>
                <a:schemeClr val="dk1"/>
              </a:buClr>
              <a:buSzPts val="1800"/>
              <a:buChar char="•"/>
              <a:defRPr/>
            </a:lvl3pPr>
            <a:lvl4pPr marL="1828800" lvl="3" indent="-342900" algn="l">
              <a:lnSpc>
                <a:spcPct val="100000"/>
              </a:lnSpc>
              <a:spcBef>
                <a:spcPts val="526"/>
              </a:spcBef>
              <a:spcAft>
                <a:spcPts val="0"/>
              </a:spcAft>
              <a:buClr>
                <a:schemeClr val="dk1"/>
              </a:buClr>
              <a:buSzPts val="1800"/>
              <a:buChar char="–"/>
              <a:defRPr/>
            </a:lvl4pPr>
            <a:lvl5pPr marL="2286000" lvl="4" indent="-330200" algn="l">
              <a:lnSpc>
                <a:spcPct val="100000"/>
              </a:lnSpc>
              <a:spcBef>
                <a:spcPts val="526"/>
              </a:spcBef>
              <a:spcAft>
                <a:spcPts val="0"/>
              </a:spcAft>
              <a:buClr>
                <a:schemeClr val="dk1"/>
              </a:buClr>
              <a:buSzPts val="1600"/>
              <a:buChar char="•"/>
              <a:defRPr/>
            </a:lvl5pPr>
            <a:lvl6pPr marL="2743200" lvl="5" indent="-342900" algn="l">
              <a:lnSpc>
                <a:spcPct val="100000"/>
              </a:lnSpc>
              <a:spcBef>
                <a:spcPts val="526"/>
              </a:spcBef>
              <a:spcAft>
                <a:spcPts val="0"/>
              </a:spcAft>
              <a:buClr>
                <a:schemeClr val="dk1"/>
              </a:buClr>
              <a:buSzPts val="1800"/>
              <a:buChar char="–"/>
              <a:defRPr/>
            </a:lvl6pPr>
            <a:lvl7pPr marL="3200400" lvl="6" indent="-342900" algn="l">
              <a:lnSpc>
                <a:spcPct val="100000"/>
              </a:lnSpc>
              <a:spcBef>
                <a:spcPts val="526"/>
              </a:spcBef>
              <a:spcAft>
                <a:spcPts val="0"/>
              </a:spcAft>
              <a:buClr>
                <a:schemeClr val="dk1"/>
              </a:buClr>
              <a:buSzPts val="1800"/>
              <a:buChar char="•"/>
              <a:defRPr/>
            </a:lvl7pPr>
            <a:lvl8pPr marL="3657600" lvl="7" indent="-342900" algn="l">
              <a:lnSpc>
                <a:spcPct val="100000"/>
              </a:lnSpc>
              <a:spcBef>
                <a:spcPts val="526"/>
              </a:spcBef>
              <a:spcAft>
                <a:spcPts val="0"/>
              </a:spcAft>
              <a:buClr>
                <a:schemeClr val="dk1"/>
              </a:buClr>
              <a:buSzPts val="1800"/>
              <a:buChar char="–"/>
              <a:defRPr/>
            </a:lvl8pPr>
            <a:lvl9pPr marL="4114800" lvl="8" indent="-342900" algn="l">
              <a:lnSpc>
                <a:spcPct val="100000"/>
              </a:lnSpc>
              <a:spcBef>
                <a:spcPts val="526"/>
              </a:spcBef>
              <a:spcAft>
                <a:spcPts val="526"/>
              </a:spcAft>
              <a:buClr>
                <a:schemeClr val="dk1"/>
              </a:buClr>
              <a:buSzPts val="1800"/>
              <a:buChar char="•"/>
              <a:defRPr/>
            </a:lvl9pPr>
          </a:lstStyle>
          <a:p>
            <a:endParaRPr/>
          </a:p>
        </p:txBody>
      </p:sp>
      <p:sp>
        <p:nvSpPr>
          <p:cNvPr id="69" name="Google Shape;69;p25"/>
          <p:cNvSpPr txBox="1">
            <a:spLocks noGrp="1"/>
          </p:cNvSpPr>
          <p:nvPr>
            <p:ph type="body" idx="3"/>
          </p:nvPr>
        </p:nvSpPr>
        <p:spPr>
          <a:xfrm>
            <a:off x="7208622" y="1512605"/>
            <a:ext cx="3094778" cy="540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600"/>
              <a:buNone/>
              <a:defRPr/>
            </a:lvl1pPr>
            <a:lvl2pPr marL="914400" lvl="1" indent="-228600" algn="l">
              <a:lnSpc>
                <a:spcPct val="100000"/>
              </a:lnSpc>
              <a:spcBef>
                <a:spcPts val="900"/>
              </a:spcBef>
              <a:spcAft>
                <a:spcPts val="0"/>
              </a:spcAft>
              <a:buClr>
                <a:schemeClr val="dk1"/>
              </a:buClr>
              <a:buSzPts val="1800"/>
              <a:buNone/>
              <a:defRPr/>
            </a:lvl2pPr>
            <a:lvl3pPr marL="1371600" lvl="2" indent="-342900" algn="l">
              <a:lnSpc>
                <a:spcPct val="100000"/>
              </a:lnSpc>
              <a:spcBef>
                <a:spcPts val="526"/>
              </a:spcBef>
              <a:spcAft>
                <a:spcPts val="0"/>
              </a:spcAft>
              <a:buClr>
                <a:schemeClr val="dk1"/>
              </a:buClr>
              <a:buSzPts val="1800"/>
              <a:buChar char="•"/>
              <a:defRPr/>
            </a:lvl3pPr>
            <a:lvl4pPr marL="1828800" lvl="3" indent="-342900" algn="l">
              <a:lnSpc>
                <a:spcPct val="100000"/>
              </a:lnSpc>
              <a:spcBef>
                <a:spcPts val="526"/>
              </a:spcBef>
              <a:spcAft>
                <a:spcPts val="0"/>
              </a:spcAft>
              <a:buClr>
                <a:schemeClr val="dk1"/>
              </a:buClr>
              <a:buSzPts val="1800"/>
              <a:buChar char="–"/>
              <a:defRPr/>
            </a:lvl4pPr>
            <a:lvl5pPr marL="2286000" lvl="4" indent="-330200" algn="l">
              <a:lnSpc>
                <a:spcPct val="100000"/>
              </a:lnSpc>
              <a:spcBef>
                <a:spcPts val="526"/>
              </a:spcBef>
              <a:spcAft>
                <a:spcPts val="0"/>
              </a:spcAft>
              <a:buClr>
                <a:schemeClr val="dk1"/>
              </a:buClr>
              <a:buSzPts val="1600"/>
              <a:buChar char="•"/>
              <a:defRPr/>
            </a:lvl5pPr>
            <a:lvl6pPr marL="2743200" lvl="5" indent="-342900" algn="l">
              <a:lnSpc>
                <a:spcPct val="100000"/>
              </a:lnSpc>
              <a:spcBef>
                <a:spcPts val="526"/>
              </a:spcBef>
              <a:spcAft>
                <a:spcPts val="0"/>
              </a:spcAft>
              <a:buClr>
                <a:schemeClr val="dk1"/>
              </a:buClr>
              <a:buSzPts val="1800"/>
              <a:buChar char="–"/>
              <a:defRPr/>
            </a:lvl6pPr>
            <a:lvl7pPr marL="3200400" lvl="6" indent="-342900" algn="l">
              <a:lnSpc>
                <a:spcPct val="100000"/>
              </a:lnSpc>
              <a:spcBef>
                <a:spcPts val="526"/>
              </a:spcBef>
              <a:spcAft>
                <a:spcPts val="0"/>
              </a:spcAft>
              <a:buClr>
                <a:schemeClr val="dk1"/>
              </a:buClr>
              <a:buSzPts val="1800"/>
              <a:buChar char="•"/>
              <a:defRPr/>
            </a:lvl7pPr>
            <a:lvl8pPr marL="3657600" lvl="7" indent="-342900" algn="l">
              <a:lnSpc>
                <a:spcPct val="100000"/>
              </a:lnSpc>
              <a:spcBef>
                <a:spcPts val="526"/>
              </a:spcBef>
              <a:spcAft>
                <a:spcPts val="0"/>
              </a:spcAft>
              <a:buClr>
                <a:schemeClr val="dk1"/>
              </a:buClr>
              <a:buSzPts val="1800"/>
              <a:buChar char="–"/>
              <a:defRPr/>
            </a:lvl8pPr>
            <a:lvl9pPr marL="4114800" lvl="8" indent="-342900" algn="l">
              <a:lnSpc>
                <a:spcPct val="100000"/>
              </a:lnSpc>
              <a:spcBef>
                <a:spcPts val="526"/>
              </a:spcBef>
              <a:spcAft>
                <a:spcPts val="526"/>
              </a:spcAft>
              <a:buClr>
                <a:schemeClr val="dk1"/>
              </a:buClr>
              <a:buSzPts val="1800"/>
              <a:buChar char="•"/>
              <a:defRPr/>
            </a:lvl9pPr>
          </a:lstStyle>
          <a:p>
            <a:endParaRPr/>
          </a:p>
        </p:txBody>
      </p:sp>
      <p:sp>
        <p:nvSpPr>
          <p:cNvPr id="70" name="Google Shape;70;p25"/>
          <p:cNvSpPr txBox="1">
            <a:spLocks noGrp="1"/>
          </p:cNvSpPr>
          <p:nvPr>
            <p:ph type="title"/>
          </p:nvPr>
        </p:nvSpPr>
        <p:spPr>
          <a:xfrm>
            <a:off x="388414" y="365104"/>
            <a:ext cx="9914986" cy="9000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dk1"/>
              </a:buClr>
              <a:buSzPts val="2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5"/>
          <p:cNvSpPr txBox="1">
            <a:spLocks noGrp="1"/>
          </p:cNvSpPr>
          <p:nvPr>
            <p:ph type="sldNum" idx="12"/>
          </p:nvPr>
        </p:nvSpPr>
        <p:spPr>
          <a:xfrm>
            <a:off x="9933364" y="7055696"/>
            <a:ext cx="370037" cy="151194"/>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Four Content">
  <p:cSld name="Four Content">
    <p:spTree>
      <p:nvGrpSpPr>
        <p:cNvPr id="1" name="Shape 72"/>
        <p:cNvGrpSpPr/>
        <p:nvPr/>
      </p:nvGrpSpPr>
      <p:grpSpPr>
        <a:xfrm>
          <a:off x="0" y="0"/>
          <a:ext cx="0" cy="0"/>
          <a:chOff x="0" y="0"/>
          <a:chExt cx="0" cy="0"/>
        </a:xfrm>
      </p:grpSpPr>
      <p:sp>
        <p:nvSpPr>
          <p:cNvPr id="73" name="Google Shape;73;p26"/>
          <p:cNvSpPr txBox="1">
            <a:spLocks noGrp="1"/>
          </p:cNvSpPr>
          <p:nvPr>
            <p:ph type="body" idx="1"/>
          </p:nvPr>
        </p:nvSpPr>
        <p:spPr>
          <a:xfrm>
            <a:off x="388414" y="1512605"/>
            <a:ext cx="2241492" cy="540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600"/>
              <a:buNone/>
              <a:defRPr/>
            </a:lvl1pPr>
            <a:lvl2pPr marL="914400" lvl="1" indent="-228600" algn="l">
              <a:lnSpc>
                <a:spcPct val="100000"/>
              </a:lnSpc>
              <a:spcBef>
                <a:spcPts val="900"/>
              </a:spcBef>
              <a:spcAft>
                <a:spcPts val="0"/>
              </a:spcAft>
              <a:buClr>
                <a:schemeClr val="dk1"/>
              </a:buClr>
              <a:buSzPts val="1800"/>
              <a:buNone/>
              <a:defRPr/>
            </a:lvl2pPr>
            <a:lvl3pPr marL="1371600" lvl="2" indent="-342900" algn="l">
              <a:lnSpc>
                <a:spcPct val="100000"/>
              </a:lnSpc>
              <a:spcBef>
                <a:spcPts val="526"/>
              </a:spcBef>
              <a:spcAft>
                <a:spcPts val="0"/>
              </a:spcAft>
              <a:buClr>
                <a:schemeClr val="dk1"/>
              </a:buClr>
              <a:buSzPts val="1800"/>
              <a:buChar char="•"/>
              <a:defRPr/>
            </a:lvl3pPr>
            <a:lvl4pPr marL="1828800" lvl="3" indent="-342900" algn="l">
              <a:lnSpc>
                <a:spcPct val="100000"/>
              </a:lnSpc>
              <a:spcBef>
                <a:spcPts val="526"/>
              </a:spcBef>
              <a:spcAft>
                <a:spcPts val="0"/>
              </a:spcAft>
              <a:buClr>
                <a:schemeClr val="dk1"/>
              </a:buClr>
              <a:buSzPts val="1800"/>
              <a:buChar char="–"/>
              <a:defRPr/>
            </a:lvl4pPr>
            <a:lvl5pPr marL="2286000" lvl="4" indent="-330200" algn="l">
              <a:lnSpc>
                <a:spcPct val="100000"/>
              </a:lnSpc>
              <a:spcBef>
                <a:spcPts val="526"/>
              </a:spcBef>
              <a:spcAft>
                <a:spcPts val="0"/>
              </a:spcAft>
              <a:buClr>
                <a:schemeClr val="dk1"/>
              </a:buClr>
              <a:buSzPts val="1600"/>
              <a:buChar char="•"/>
              <a:defRPr/>
            </a:lvl5pPr>
            <a:lvl6pPr marL="2743200" lvl="5" indent="-342900" algn="l">
              <a:lnSpc>
                <a:spcPct val="100000"/>
              </a:lnSpc>
              <a:spcBef>
                <a:spcPts val="526"/>
              </a:spcBef>
              <a:spcAft>
                <a:spcPts val="0"/>
              </a:spcAft>
              <a:buClr>
                <a:schemeClr val="dk1"/>
              </a:buClr>
              <a:buSzPts val="1800"/>
              <a:buChar char="–"/>
              <a:defRPr/>
            </a:lvl6pPr>
            <a:lvl7pPr marL="3200400" lvl="6" indent="-342900" algn="l">
              <a:lnSpc>
                <a:spcPct val="100000"/>
              </a:lnSpc>
              <a:spcBef>
                <a:spcPts val="526"/>
              </a:spcBef>
              <a:spcAft>
                <a:spcPts val="0"/>
              </a:spcAft>
              <a:buClr>
                <a:schemeClr val="dk1"/>
              </a:buClr>
              <a:buSzPts val="1800"/>
              <a:buChar char="•"/>
              <a:defRPr/>
            </a:lvl7pPr>
            <a:lvl8pPr marL="3657600" lvl="7" indent="-342900" algn="l">
              <a:lnSpc>
                <a:spcPct val="100000"/>
              </a:lnSpc>
              <a:spcBef>
                <a:spcPts val="526"/>
              </a:spcBef>
              <a:spcAft>
                <a:spcPts val="0"/>
              </a:spcAft>
              <a:buClr>
                <a:schemeClr val="dk1"/>
              </a:buClr>
              <a:buSzPts val="1800"/>
              <a:buChar char="–"/>
              <a:defRPr/>
            </a:lvl8pPr>
            <a:lvl9pPr marL="4114800" lvl="8" indent="-342900" algn="l">
              <a:lnSpc>
                <a:spcPct val="100000"/>
              </a:lnSpc>
              <a:spcBef>
                <a:spcPts val="526"/>
              </a:spcBef>
              <a:spcAft>
                <a:spcPts val="526"/>
              </a:spcAft>
              <a:buClr>
                <a:schemeClr val="dk1"/>
              </a:buClr>
              <a:buSzPts val="1800"/>
              <a:buChar char="•"/>
              <a:defRPr/>
            </a:lvl9pPr>
          </a:lstStyle>
          <a:p>
            <a:endParaRPr/>
          </a:p>
        </p:txBody>
      </p:sp>
      <p:sp>
        <p:nvSpPr>
          <p:cNvPr id="74" name="Google Shape;74;p26"/>
          <p:cNvSpPr txBox="1">
            <a:spLocks noGrp="1"/>
          </p:cNvSpPr>
          <p:nvPr>
            <p:ph type="body" idx="2"/>
          </p:nvPr>
        </p:nvSpPr>
        <p:spPr>
          <a:xfrm>
            <a:off x="2947100" y="1512605"/>
            <a:ext cx="2241492" cy="540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600"/>
              <a:buNone/>
              <a:defRPr/>
            </a:lvl1pPr>
            <a:lvl2pPr marL="914400" lvl="1" indent="-228600" algn="l">
              <a:lnSpc>
                <a:spcPct val="100000"/>
              </a:lnSpc>
              <a:spcBef>
                <a:spcPts val="900"/>
              </a:spcBef>
              <a:spcAft>
                <a:spcPts val="0"/>
              </a:spcAft>
              <a:buClr>
                <a:schemeClr val="dk1"/>
              </a:buClr>
              <a:buSzPts val="1800"/>
              <a:buNone/>
              <a:defRPr/>
            </a:lvl2pPr>
            <a:lvl3pPr marL="1371600" lvl="2" indent="-342900" algn="l">
              <a:lnSpc>
                <a:spcPct val="100000"/>
              </a:lnSpc>
              <a:spcBef>
                <a:spcPts val="526"/>
              </a:spcBef>
              <a:spcAft>
                <a:spcPts val="0"/>
              </a:spcAft>
              <a:buClr>
                <a:schemeClr val="dk1"/>
              </a:buClr>
              <a:buSzPts val="1800"/>
              <a:buChar char="•"/>
              <a:defRPr/>
            </a:lvl3pPr>
            <a:lvl4pPr marL="1828800" lvl="3" indent="-342900" algn="l">
              <a:lnSpc>
                <a:spcPct val="100000"/>
              </a:lnSpc>
              <a:spcBef>
                <a:spcPts val="526"/>
              </a:spcBef>
              <a:spcAft>
                <a:spcPts val="0"/>
              </a:spcAft>
              <a:buClr>
                <a:schemeClr val="dk1"/>
              </a:buClr>
              <a:buSzPts val="1800"/>
              <a:buChar char="–"/>
              <a:defRPr/>
            </a:lvl4pPr>
            <a:lvl5pPr marL="2286000" lvl="4" indent="-330200" algn="l">
              <a:lnSpc>
                <a:spcPct val="100000"/>
              </a:lnSpc>
              <a:spcBef>
                <a:spcPts val="526"/>
              </a:spcBef>
              <a:spcAft>
                <a:spcPts val="0"/>
              </a:spcAft>
              <a:buClr>
                <a:schemeClr val="dk1"/>
              </a:buClr>
              <a:buSzPts val="1600"/>
              <a:buChar char="•"/>
              <a:defRPr/>
            </a:lvl5pPr>
            <a:lvl6pPr marL="2743200" lvl="5" indent="-342900" algn="l">
              <a:lnSpc>
                <a:spcPct val="100000"/>
              </a:lnSpc>
              <a:spcBef>
                <a:spcPts val="526"/>
              </a:spcBef>
              <a:spcAft>
                <a:spcPts val="0"/>
              </a:spcAft>
              <a:buClr>
                <a:schemeClr val="dk1"/>
              </a:buClr>
              <a:buSzPts val="1800"/>
              <a:buChar char="–"/>
              <a:defRPr/>
            </a:lvl6pPr>
            <a:lvl7pPr marL="3200400" lvl="6" indent="-342900" algn="l">
              <a:lnSpc>
                <a:spcPct val="100000"/>
              </a:lnSpc>
              <a:spcBef>
                <a:spcPts val="526"/>
              </a:spcBef>
              <a:spcAft>
                <a:spcPts val="0"/>
              </a:spcAft>
              <a:buClr>
                <a:schemeClr val="dk1"/>
              </a:buClr>
              <a:buSzPts val="1800"/>
              <a:buChar char="•"/>
              <a:defRPr/>
            </a:lvl7pPr>
            <a:lvl8pPr marL="3657600" lvl="7" indent="-342900" algn="l">
              <a:lnSpc>
                <a:spcPct val="100000"/>
              </a:lnSpc>
              <a:spcBef>
                <a:spcPts val="526"/>
              </a:spcBef>
              <a:spcAft>
                <a:spcPts val="0"/>
              </a:spcAft>
              <a:buClr>
                <a:schemeClr val="dk1"/>
              </a:buClr>
              <a:buSzPts val="1800"/>
              <a:buChar char="–"/>
              <a:defRPr/>
            </a:lvl8pPr>
            <a:lvl9pPr marL="4114800" lvl="8" indent="-342900" algn="l">
              <a:lnSpc>
                <a:spcPct val="100000"/>
              </a:lnSpc>
              <a:spcBef>
                <a:spcPts val="526"/>
              </a:spcBef>
              <a:spcAft>
                <a:spcPts val="526"/>
              </a:spcAft>
              <a:buClr>
                <a:schemeClr val="dk1"/>
              </a:buClr>
              <a:buSzPts val="1800"/>
              <a:buChar char="•"/>
              <a:defRPr/>
            </a:lvl9pPr>
          </a:lstStyle>
          <a:p>
            <a:endParaRPr/>
          </a:p>
        </p:txBody>
      </p:sp>
      <p:sp>
        <p:nvSpPr>
          <p:cNvPr id="75" name="Google Shape;75;p26"/>
          <p:cNvSpPr txBox="1">
            <a:spLocks noGrp="1"/>
          </p:cNvSpPr>
          <p:nvPr>
            <p:ph type="body" idx="3"/>
          </p:nvPr>
        </p:nvSpPr>
        <p:spPr>
          <a:xfrm>
            <a:off x="5503222" y="1512605"/>
            <a:ext cx="2241492" cy="540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600"/>
              <a:buNone/>
              <a:defRPr/>
            </a:lvl1pPr>
            <a:lvl2pPr marL="914400" lvl="1" indent="-228600" algn="l">
              <a:lnSpc>
                <a:spcPct val="100000"/>
              </a:lnSpc>
              <a:spcBef>
                <a:spcPts val="900"/>
              </a:spcBef>
              <a:spcAft>
                <a:spcPts val="0"/>
              </a:spcAft>
              <a:buClr>
                <a:schemeClr val="dk1"/>
              </a:buClr>
              <a:buSzPts val="1800"/>
              <a:buNone/>
              <a:defRPr/>
            </a:lvl2pPr>
            <a:lvl3pPr marL="1371600" lvl="2" indent="-342900" algn="l">
              <a:lnSpc>
                <a:spcPct val="100000"/>
              </a:lnSpc>
              <a:spcBef>
                <a:spcPts val="526"/>
              </a:spcBef>
              <a:spcAft>
                <a:spcPts val="0"/>
              </a:spcAft>
              <a:buClr>
                <a:schemeClr val="dk1"/>
              </a:buClr>
              <a:buSzPts val="1800"/>
              <a:buChar char="•"/>
              <a:defRPr/>
            </a:lvl3pPr>
            <a:lvl4pPr marL="1828800" lvl="3" indent="-342900" algn="l">
              <a:lnSpc>
                <a:spcPct val="100000"/>
              </a:lnSpc>
              <a:spcBef>
                <a:spcPts val="526"/>
              </a:spcBef>
              <a:spcAft>
                <a:spcPts val="0"/>
              </a:spcAft>
              <a:buClr>
                <a:schemeClr val="dk1"/>
              </a:buClr>
              <a:buSzPts val="1800"/>
              <a:buChar char="–"/>
              <a:defRPr/>
            </a:lvl4pPr>
            <a:lvl5pPr marL="2286000" lvl="4" indent="-330200" algn="l">
              <a:lnSpc>
                <a:spcPct val="100000"/>
              </a:lnSpc>
              <a:spcBef>
                <a:spcPts val="526"/>
              </a:spcBef>
              <a:spcAft>
                <a:spcPts val="0"/>
              </a:spcAft>
              <a:buClr>
                <a:schemeClr val="dk1"/>
              </a:buClr>
              <a:buSzPts val="1600"/>
              <a:buChar char="•"/>
              <a:defRPr/>
            </a:lvl5pPr>
            <a:lvl6pPr marL="2743200" lvl="5" indent="-342900" algn="l">
              <a:lnSpc>
                <a:spcPct val="100000"/>
              </a:lnSpc>
              <a:spcBef>
                <a:spcPts val="526"/>
              </a:spcBef>
              <a:spcAft>
                <a:spcPts val="0"/>
              </a:spcAft>
              <a:buClr>
                <a:schemeClr val="dk1"/>
              </a:buClr>
              <a:buSzPts val="1800"/>
              <a:buChar char="–"/>
              <a:defRPr/>
            </a:lvl6pPr>
            <a:lvl7pPr marL="3200400" lvl="6" indent="-342900" algn="l">
              <a:lnSpc>
                <a:spcPct val="100000"/>
              </a:lnSpc>
              <a:spcBef>
                <a:spcPts val="526"/>
              </a:spcBef>
              <a:spcAft>
                <a:spcPts val="0"/>
              </a:spcAft>
              <a:buClr>
                <a:schemeClr val="dk1"/>
              </a:buClr>
              <a:buSzPts val="1800"/>
              <a:buChar char="•"/>
              <a:defRPr/>
            </a:lvl7pPr>
            <a:lvl8pPr marL="3657600" lvl="7" indent="-342900" algn="l">
              <a:lnSpc>
                <a:spcPct val="100000"/>
              </a:lnSpc>
              <a:spcBef>
                <a:spcPts val="526"/>
              </a:spcBef>
              <a:spcAft>
                <a:spcPts val="0"/>
              </a:spcAft>
              <a:buClr>
                <a:schemeClr val="dk1"/>
              </a:buClr>
              <a:buSzPts val="1800"/>
              <a:buChar char="–"/>
              <a:defRPr/>
            </a:lvl8pPr>
            <a:lvl9pPr marL="4114800" lvl="8" indent="-342900" algn="l">
              <a:lnSpc>
                <a:spcPct val="100000"/>
              </a:lnSpc>
              <a:spcBef>
                <a:spcPts val="526"/>
              </a:spcBef>
              <a:spcAft>
                <a:spcPts val="526"/>
              </a:spcAft>
              <a:buClr>
                <a:schemeClr val="dk1"/>
              </a:buClr>
              <a:buSzPts val="1800"/>
              <a:buChar char="•"/>
              <a:defRPr/>
            </a:lvl9pPr>
          </a:lstStyle>
          <a:p>
            <a:endParaRPr/>
          </a:p>
        </p:txBody>
      </p:sp>
      <p:sp>
        <p:nvSpPr>
          <p:cNvPr id="76" name="Google Shape;76;p26"/>
          <p:cNvSpPr txBox="1">
            <a:spLocks noGrp="1"/>
          </p:cNvSpPr>
          <p:nvPr>
            <p:ph type="body" idx="4"/>
          </p:nvPr>
        </p:nvSpPr>
        <p:spPr>
          <a:xfrm>
            <a:off x="8059343" y="1512605"/>
            <a:ext cx="2241492" cy="540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600"/>
              <a:buNone/>
              <a:defRPr/>
            </a:lvl1pPr>
            <a:lvl2pPr marL="914400" lvl="1" indent="-228600" algn="l">
              <a:lnSpc>
                <a:spcPct val="100000"/>
              </a:lnSpc>
              <a:spcBef>
                <a:spcPts val="900"/>
              </a:spcBef>
              <a:spcAft>
                <a:spcPts val="0"/>
              </a:spcAft>
              <a:buClr>
                <a:schemeClr val="dk1"/>
              </a:buClr>
              <a:buSzPts val="1800"/>
              <a:buNone/>
              <a:defRPr/>
            </a:lvl2pPr>
            <a:lvl3pPr marL="1371600" lvl="2" indent="-342900" algn="l">
              <a:lnSpc>
                <a:spcPct val="100000"/>
              </a:lnSpc>
              <a:spcBef>
                <a:spcPts val="526"/>
              </a:spcBef>
              <a:spcAft>
                <a:spcPts val="0"/>
              </a:spcAft>
              <a:buClr>
                <a:schemeClr val="dk1"/>
              </a:buClr>
              <a:buSzPts val="1800"/>
              <a:buChar char="•"/>
              <a:defRPr/>
            </a:lvl3pPr>
            <a:lvl4pPr marL="1828800" lvl="3" indent="-342900" algn="l">
              <a:lnSpc>
                <a:spcPct val="100000"/>
              </a:lnSpc>
              <a:spcBef>
                <a:spcPts val="526"/>
              </a:spcBef>
              <a:spcAft>
                <a:spcPts val="0"/>
              </a:spcAft>
              <a:buClr>
                <a:schemeClr val="dk1"/>
              </a:buClr>
              <a:buSzPts val="1800"/>
              <a:buChar char="–"/>
              <a:defRPr/>
            </a:lvl4pPr>
            <a:lvl5pPr marL="2286000" lvl="4" indent="-330200" algn="l">
              <a:lnSpc>
                <a:spcPct val="100000"/>
              </a:lnSpc>
              <a:spcBef>
                <a:spcPts val="526"/>
              </a:spcBef>
              <a:spcAft>
                <a:spcPts val="0"/>
              </a:spcAft>
              <a:buClr>
                <a:schemeClr val="dk1"/>
              </a:buClr>
              <a:buSzPts val="1600"/>
              <a:buChar char="•"/>
              <a:defRPr/>
            </a:lvl5pPr>
            <a:lvl6pPr marL="2743200" lvl="5" indent="-342900" algn="l">
              <a:lnSpc>
                <a:spcPct val="100000"/>
              </a:lnSpc>
              <a:spcBef>
                <a:spcPts val="526"/>
              </a:spcBef>
              <a:spcAft>
                <a:spcPts val="0"/>
              </a:spcAft>
              <a:buClr>
                <a:schemeClr val="dk1"/>
              </a:buClr>
              <a:buSzPts val="1800"/>
              <a:buChar char="–"/>
              <a:defRPr/>
            </a:lvl6pPr>
            <a:lvl7pPr marL="3200400" lvl="6" indent="-342900" algn="l">
              <a:lnSpc>
                <a:spcPct val="100000"/>
              </a:lnSpc>
              <a:spcBef>
                <a:spcPts val="526"/>
              </a:spcBef>
              <a:spcAft>
                <a:spcPts val="0"/>
              </a:spcAft>
              <a:buClr>
                <a:schemeClr val="dk1"/>
              </a:buClr>
              <a:buSzPts val="1800"/>
              <a:buChar char="•"/>
              <a:defRPr/>
            </a:lvl7pPr>
            <a:lvl8pPr marL="3657600" lvl="7" indent="-342900" algn="l">
              <a:lnSpc>
                <a:spcPct val="100000"/>
              </a:lnSpc>
              <a:spcBef>
                <a:spcPts val="526"/>
              </a:spcBef>
              <a:spcAft>
                <a:spcPts val="0"/>
              </a:spcAft>
              <a:buClr>
                <a:schemeClr val="dk1"/>
              </a:buClr>
              <a:buSzPts val="1800"/>
              <a:buChar char="–"/>
              <a:defRPr/>
            </a:lvl8pPr>
            <a:lvl9pPr marL="4114800" lvl="8" indent="-342900" algn="l">
              <a:lnSpc>
                <a:spcPct val="100000"/>
              </a:lnSpc>
              <a:spcBef>
                <a:spcPts val="526"/>
              </a:spcBef>
              <a:spcAft>
                <a:spcPts val="526"/>
              </a:spcAft>
              <a:buClr>
                <a:schemeClr val="dk1"/>
              </a:buClr>
              <a:buSzPts val="1800"/>
              <a:buChar char="•"/>
              <a:defRPr/>
            </a:lvl9pPr>
          </a:lstStyle>
          <a:p>
            <a:endParaRPr/>
          </a:p>
        </p:txBody>
      </p:sp>
      <p:sp>
        <p:nvSpPr>
          <p:cNvPr id="77" name="Google Shape;77;p26"/>
          <p:cNvSpPr txBox="1">
            <a:spLocks noGrp="1"/>
          </p:cNvSpPr>
          <p:nvPr>
            <p:ph type="title"/>
          </p:nvPr>
        </p:nvSpPr>
        <p:spPr>
          <a:xfrm>
            <a:off x="388414" y="365104"/>
            <a:ext cx="9914986" cy="9000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dk1"/>
              </a:buClr>
              <a:buSzPts val="2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6"/>
          <p:cNvSpPr txBox="1">
            <a:spLocks noGrp="1"/>
          </p:cNvSpPr>
          <p:nvPr>
            <p:ph type="sldNum" idx="12"/>
          </p:nvPr>
        </p:nvSpPr>
        <p:spPr>
          <a:xfrm>
            <a:off x="9933364" y="7055696"/>
            <a:ext cx="370037" cy="151194"/>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9"/>
        <p:cNvGrpSpPr/>
        <p:nvPr/>
      </p:nvGrpSpPr>
      <p:grpSpPr>
        <a:xfrm>
          <a:off x="0" y="0"/>
          <a:ext cx="0" cy="0"/>
          <a:chOff x="0" y="0"/>
          <a:chExt cx="0" cy="0"/>
        </a:xfrm>
      </p:grpSpPr>
      <p:sp>
        <p:nvSpPr>
          <p:cNvPr id="80" name="Google Shape;80;p27"/>
          <p:cNvSpPr txBox="1">
            <a:spLocks noGrp="1"/>
          </p:cNvSpPr>
          <p:nvPr>
            <p:ph type="title"/>
          </p:nvPr>
        </p:nvSpPr>
        <p:spPr>
          <a:xfrm>
            <a:off x="388414" y="365104"/>
            <a:ext cx="9914986" cy="9000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dk1"/>
              </a:buClr>
              <a:buSzPts val="2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27"/>
          <p:cNvSpPr txBox="1">
            <a:spLocks noGrp="1"/>
          </p:cNvSpPr>
          <p:nvPr>
            <p:ph type="sldNum" idx="12"/>
          </p:nvPr>
        </p:nvSpPr>
        <p:spPr>
          <a:xfrm>
            <a:off x="9933364" y="7055696"/>
            <a:ext cx="370037" cy="151194"/>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2"/>
        <p:cNvGrpSpPr/>
        <p:nvPr/>
      </p:nvGrpSpPr>
      <p:grpSpPr>
        <a:xfrm>
          <a:off x="0" y="0"/>
          <a:ext cx="0" cy="0"/>
          <a:chOff x="0" y="0"/>
          <a:chExt cx="0" cy="0"/>
        </a:xfrm>
      </p:grpSpPr>
      <p:sp>
        <p:nvSpPr>
          <p:cNvPr id="83" name="Google Shape;83;p28"/>
          <p:cNvSpPr txBox="1">
            <a:spLocks noGrp="1"/>
          </p:cNvSpPr>
          <p:nvPr>
            <p:ph type="sldNum" idx="12"/>
          </p:nvPr>
        </p:nvSpPr>
        <p:spPr>
          <a:xfrm>
            <a:off x="9933364" y="7055696"/>
            <a:ext cx="370037" cy="151194"/>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4"/>
          <p:cNvSpPr txBox="1">
            <a:spLocks noGrp="1"/>
          </p:cNvSpPr>
          <p:nvPr>
            <p:ph type="sldNum" idx="12"/>
          </p:nvPr>
        </p:nvSpPr>
        <p:spPr>
          <a:xfrm>
            <a:off x="9906598" y="6853777"/>
            <a:ext cx="641579" cy="578495"/>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642704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6"/>
        <p:cNvGrpSpPr/>
        <p:nvPr/>
      </p:nvGrpSpPr>
      <p:grpSpPr>
        <a:xfrm>
          <a:off x="0" y="0"/>
          <a:ext cx="0" cy="0"/>
          <a:chOff x="0" y="0"/>
          <a:chExt cx="0" cy="0"/>
        </a:xfrm>
      </p:grpSpPr>
      <p:sp>
        <p:nvSpPr>
          <p:cNvPr id="57" name="Google Shape;57;p15"/>
          <p:cNvSpPr/>
          <p:nvPr/>
        </p:nvSpPr>
        <p:spPr>
          <a:xfrm>
            <a:off x="5345906" y="-184"/>
            <a:ext cx="5345907" cy="7559675"/>
          </a:xfrm>
          <a:prstGeom prst="rect">
            <a:avLst/>
          </a:prstGeom>
          <a:solidFill>
            <a:schemeClr val="lt2"/>
          </a:solidFill>
          <a:ln>
            <a:noFill/>
          </a:ln>
        </p:spPr>
        <p:txBody>
          <a:bodyPr spcFirstLastPara="1" wrap="square" lIns="106901" tIns="106901" rIns="106901" bIns="106901"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637" b="0" i="0" u="none" strike="noStrike" cap="none">
              <a:solidFill>
                <a:srgbClr val="000000"/>
              </a:solidFill>
              <a:latin typeface="Arial"/>
              <a:ea typeface="Arial"/>
              <a:cs typeface="Arial"/>
              <a:sym typeface="Arial"/>
            </a:endParaRPr>
          </a:p>
        </p:txBody>
      </p:sp>
      <p:sp>
        <p:nvSpPr>
          <p:cNvPr id="58" name="Google Shape;58;p15"/>
          <p:cNvSpPr txBox="1">
            <a:spLocks noGrp="1"/>
          </p:cNvSpPr>
          <p:nvPr>
            <p:ph type="title"/>
          </p:nvPr>
        </p:nvSpPr>
        <p:spPr>
          <a:xfrm>
            <a:off x="310441" y="1812463"/>
            <a:ext cx="4729935" cy="2178615"/>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4200"/>
              <a:buNone/>
              <a:defRPr sz="4911"/>
            </a:lvl1pPr>
            <a:lvl2pPr lvl="1" algn="ctr" rtl="0">
              <a:lnSpc>
                <a:spcPct val="100000"/>
              </a:lnSpc>
              <a:spcBef>
                <a:spcPts val="0"/>
              </a:spcBef>
              <a:spcAft>
                <a:spcPts val="0"/>
              </a:spcAft>
              <a:buSzPts val="4200"/>
              <a:buNone/>
              <a:defRPr sz="4911"/>
            </a:lvl2pPr>
            <a:lvl3pPr lvl="2" algn="ctr" rtl="0">
              <a:lnSpc>
                <a:spcPct val="100000"/>
              </a:lnSpc>
              <a:spcBef>
                <a:spcPts val="0"/>
              </a:spcBef>
              <a:spcAft>
                <a:spcPts val="0"/>
              </a:spcAft>
              <a:buSzPts val="4200"/>
              <a:buNone/>
              <a:defRPr sz="4911"/>
            </a:lvl3pPr>
            <a:lvl4pPr lvl="3" algn="ctr" rtl="0">
              <a:lnSpc>
                <a:spcPct val="100000"/>
              </a:lnSpc>
              <a:spcBef>
                <a:spcPts val="0"/>
              </a:spcBef>
              <a:spcAft>
                <a:spcPts val="0"/>
              </a:spcAft>
              <a:buSzPts val="4200"/>
              <a:buNone/>
              <a:defRPr sz="4911"/>
            </a:lvl4pPr>
            <a:lvl5pPr lvl="4" algn="ctr" rtl="0">
              <a:lnSpc>
                <a:spcPct val="100000"/>
              </a:lnSpc>
              <a:spcBef>
                <a:spcPts val="0"/>
              </a:spcBef>
              <a:spcAft>
                <a:spcPts val="0"/>
              </a:spcAft>
              <a:buSzPts val="4200"/>
              <a:buNone/>
              <a:defRPr sz="4911"/>
            </a:lvl5pPr>
            <a:lvl6pPr lvl="5" algn="ctr" rtl="0">
              <a:lnSpc>
                <a:spcPct val="100000"/>
              </a:lnSpc>
              <a:spcBef>
                <a:spcPts val="0"/>
              </a:spcBef>
              <a:spcAft>
                <a:spcPts val="0"/>
              </a:spcAft>
              <a:buSzPts val="4200"/>
              <a:buNone/>
              <a:defRPr sz="4911"/>
            </a:lvl6pPr>
            <a:lvl7pPr lvl="6" algn="ctr" rtl="0">
              <a:lnSpc>
                <a:spcPct val="100000"/>
              </a:lnSpc>
              <a:spcBef>
                <a:spcPts val="0"/>
              </a:spcBef>
              <a:spcAft>
                <a:spcPts val="0"/>
              </a:spcAft>
              <a:buSzPts val="4200"/>
              <a:buNone/>
              <a:defRPr sz="4911"/>
            </a:lvl7pPr>
            <a:lvl8pPr lvl="7" algn="ctr" rtl="0">
              <a:lnSpc>
                <a:spcPct val="100000"/>
              </a:lnSpc>
              <a:spcBef>
                <a:spcPts val="0"/>
              </a:spcBef>
              <a:spcAft>
                <a:spcPts val="0"/>
              </a:spcAft>
              <a:buSzPts val="4200"/>
              <a:buNone/>
              <a:defRPr sz="4911"/>
            </a:lvl8pPr>
            <a:lvl9pPr lvl="8" algn="ctr" rtl="0">
              <a:lnSpc>
                <a:spcPct val="100000"/>
              </a:lnSpc>
              <a:spcBef>
                <a:spcPts val="0"/>
              </a:spcBef>
              <a:spcAft>
                <a:spcPts val="0"/>
              </a:spcAft>
              <a:buSzPts val="4200"/>
              <a:buNone/>
              <a:defRPr sz="4911"/>
            </a:lvl9pPr>
          </a:lstStyle>
          <a:p>
            <a:endParaRPr/>
          </a:p>
        </p:txBody>
      </p:sp>
      <p:sp>
        <p:nvSpPr>
          <p:cNvPr id="59" name="Google Shape;59;p15"/>
          <p:cNvSpPr txBox="1">
            <a:spLocks noGrp="1"/>
          </p:cNvSpPr>
          <p:nvPr>
            <p:ph type="subTitle" idx="1"/>
          </p:nvPr>
        </p:nvSpPr>
        <p:spPr>
          <a:xfrm>
            <a:off x="310441" y="4119828"/>
            <a:ext cx="4729935" cy="1815292"/>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456"/>
            </a:lvl1pPr>
            <a:lvl2pPr lvl="1" algn="ctr" rtl="0">
              <a:lnSpc>
                <a:spcPct val="100000"/>
              </a:lnSpc>
              <a:spcBef>
                <a:spcPts val="0"/>
              </a:spcBef>
              <a:spcAft>
                <a:spcPts val="0"/>
              </a:spcAft>
              <a:buSzPts val="2100"/>
              <a:buNone/>
              <a:defRPr sz="2456"/>
            </a:lvl2pPr>
            <a:lvl3pPr lvl="2" algn="ctr" rtl="0">
              <a:lnSpc>
                <a:spcPct val="100000"/>
              </a:lnSpc>
              <a:spcBef>
                <a:spcPts val="0"/>
              </a:spcBef>
              <a:spcAft>
                <a:spcPts val="0"/>
              </a:spcAft>
              <a:buSzPts val="2100"/>
              <a:buNone/>
              <a:defRPr sz="2456"/>
            </a:lvl3pPr>
            <a:lvl4pPr lvl="3" algn="ctr" rtl="0">
              <a:lnSpc>
                <a:spcPct val="100000"/>
              </a:lnSpc>
              <a:spcBef>
                <a:spcPts val="0"/>
              </a:spcBef>
              <a:spcAft>
                <a:spcPts val="0"/>
              </a:spcAft>
              <a:buSzPts val="2100"/>
              <a:buNone/>
              <a:defRPr sz="2456"/>
            </a:lvl4pPr>
            <a:lvl5pPr lvl="4" algn="ctr" rtl="0">
              <a:lnSpc>
                <a:spcPct val="100000"/>
              </a:lnSpc>
              <a:spcBef>
                <a:spcPts val="0"/>
              </a:spcBef>
              <a:spcAft>
                <a:spcPts val="0"/>
              </a:spcAft>
              <a:buSzPts val="2100"/>
              <a:buNone/>
              <a:defRPr sz="2456"/>
            </a:lvl5pPr>
            <a:lvl6pPr lvl="5" algn="ctr" rtl="0">
              <a:lnSpc>
                <a:spcPct val="100000"/>
              </a:lnSpc>
              <a:spcBef>
                <a:spcPts val="0"/>
              </a:spcBef>
              <a:spcAft>
                <a:spcPts val="0"/>
              </a:spcAft>
              <a:buSzPts val="2100"/>
              <a:buNone/>
              <a:defRPr sz="2456"/>
            </a:lvl6pPr>
            <a:lvl7pPr lvl="6" algn="ctr" rtl="0">
              <a:lnSpc>
                <a:spcPct val="100000"/>
              </a:lnSpc>
              <a:spcBef>
                <a:spcPts val="0"/>
              </a:spcBef>
              <a:spcAft>
                <a:spcPts val="0"/>
              </a:spcAft>
              <a:buSzPts val="2100"/>
              <a:buNone/>
              <a:defRPr sz="2456"/>
            </a:lvl7pPr>
            <a:lvl8pPr lvl="7" algn="ctr" rtl="0">
              <a:lnSpc>
                <a:spcPct val="100000"/>
              </a:lnSpc>
              <a:spcBef>
                <a:spcPts val="0"/>
              </a:spcBef>
              <a:spcAft>
                <a:spcPts val="0"/>
              </a:spcAft>
              <a:buSzPts val="2100"/>
              <a:buNone/>
              <a:defRPr sz="2456"/>
            </a:lvl8pPr>
            <a:lvl9pPr lvl="8" algn="ctr" rtl="0">
              <a:lnSpc>
                <a:spcPct val="100000"/>
              </a:lnSpc>
              <a:spcBef>
                <a:spcPts val="0"/>
              </a:spcBef>
              <a:spcAft>
                <a:spcPts val="0"/>
              </a:spcAft>
              <a:buSzPts val="2100"/>
              <a:buNone/>
              <a:defRPr sz="2456"/>
            </a:lvl9pPr>
          </a:lstStyle>
          <a:p>
            <a:endParaRPr/>
          </a:p>
        </p:txBody>
      </p:sp>
      <p:sp>
        <p:nvSpPr>
          <p:cNvPr id="60" name="Google Shape;60;p15"/>
          <p:cNvSpPr txBox="1">
            <a:spLocks noGrp="1"/>
          </p:cNvSpPr>
          <p:nvPr>
            <p:ph type="body" idx="2"/>
          </p:nvPr>
        </p:nvSpPr>
        <p:spPr>
          <a:xfrm>
            <a:off x="5775614" y="1064211"/>
            <a:ext cx="4486492" cy="5430885"/>
          </a:xfrm>
          <a:prstGeom prst="rect">
            <a:avLst/>
          </a:prstGeom>
          <a:noFill/>
          <a:ln>
            <a:noFill/>
          </a:ln>
        </p:spPr>
        <p:txBody>
          <a:bodyPr spcFirstLastPara="1" wrap="square" lIns="91425" tIns="91425" rIns="91425" bIns="91425" anchor="ctr" anchorCtr="0">
            <a:noAutofit/>
          </a:bodyPr>
          <a:lstStyle>
            <a:lvl1pPr marL="534604" lvl="0" indent="-400953" algn="l" rtl="0">
              <a:lnSpc>
                <a:spcPct val="115000"/>
              </a:lnSpc>
              <a:spcBef>
                <a:spcPts val="0"/>
              </a:spcBef>
              <a:spcAft>
                <a:spcPts val="0"/>
              </a:spcAft>
              <a:buSzPts val="1800"/>
              <a:buChar char="●"/>
              <a:defRPr/>
            </a:lvl1pPr>
            <a:lvl2pPr marL="1069208" lvl="1" indent="-371253" algn="l" rtl="0">
              <a:lnSpc>
                <a:spcPct val="115000"/>
              </a:lnSpc>
              <a:spcBef>
                <a:spcPts val="1871"/>
              </a:spcBef>
              <a:spcAft>
                <a:spcPts val="0"/>
              </a:spcAft>
              <a:buSzPts val="1400"/>
              <a:buChar char="○"/>
              <a:defRPr/>
            </a:lvl2pPr>
            <a:lvl3pPr marL="1603812" lvl="2" indent="-371253" algn="l" rtl="0">
              <a:lnSpc>
                <a:spcPct val="115000"/>
              </a:lnSpc>
              <a:spcBef>
                <a:spcPts val="1871"/>
              </a:spcBef>
              <a:spcAft>
                <a:spcPts val="0"/>
              </a:spcAft>
              <a:buSzPts val="1400"/>
              <a:buChar char="■"/>
              <a:defRPr/>
            </a:lvl3pPr>
            <a:lvl4pPr marL="2138416" lvl="3" indent="-371253" algn="l" rtl="0">
              <a:lnSpc>
                <a:spcPct val="115000"/>
              </a:lnSpc>
              <a:spcBef>
                <a:spcPts val="1871"/>
              </a:spcBef>
              <a:spcAft>
                <a:spcPts val="0"/>
              </a:spcAft>
              <a:buSzPts val="1400"/>
              <a:buChar char="●"/>
              <a:defRPr/>
            </a:lvl4pPr>
            <a:lvl5pPr marL="2673020" lvl="4" indent="-371253" algn="l" rtl="0">
              <a:lnSpc>
                <a:spcPct val="115000"/>
              </a:lnSpc>
              <a:spcBef>
                <a:spcPts val="1871"/>
              </a:spcBef>
              <a:spcAft>
                <a:spcPts val="0"/>
              </a:spcAft>
              <a:buSzPts val="1400"/>
              <a:buChar char="○"/>
              <a:defRPr/>
            </a:lvl5pPr>
            <a:lvl6pPr marL="3207624" lvl="5" indent="-371253" algn="l" rtl="0">
              <a:lnSpc>
                <a:spcPct val="115000"/>
              </a:lnSpc>
              <a:spcBef>
                <a:spcPts val="1871"/>
              </a:spcBef>
              <a:spcAft>
                <a:spcPts val="0"/>
              </a:spcAft>
              <a:buSzPts val="1400"/>
              <a:buChar char="■"/>
              <a:defRPr/>
            </a:lvl6pPr>
            <a:lvl7pPr marL="3742228" lvl="6" indent="-371253" algn="l" rtl="0">
              <a:lnSpc>
                <a:spcPct val="115000"/>
              </a:lnSpc>
              <a:spcBef>
                <a:spcPts val="1871"/>
              </a:spcBef>
              <a:spcAft>
                <a:spcPts val="0"/>
              </a:spcAft>
              <a:buSzPts val="1400"/>
              <a:buChar char="●"/>
              <a:defRPr/>
            </a:lvl7pPr>
            <a:lvl8pPr marL="4276832" lvl="7" indent="-371253" algn="l" rtl="0">
              <a:lnSpc>
                <a:spcPct val="115000"/>
              </a:lnSpc>
              <a:spcBef>
                <a:spcPts val="1871"/>
              </a:spcBef>
              <a:spcAft>
                <a:spcPts val="0"/>
              </a:spcAft>
              <a:buSzPts val="1400"/>
              <a:buChar char="○"/>
              <a:defRPr/>
            </a:lvl8pPr>
            <a:lvl9pPr marL="4811436" lvl="8" indent="-371253" algn="l" rtl="0">
              <a:lnSpc>
                <a:spcPct val="115000"/>
              </a:lnSpc>
              <a:spcBef>
                <a:spcPts val="1871"/>
              </a:spcBef>
              <a:spcAft>
                <a:spcPts val="1871"/>
              </a:spcAft>
              <a:buSzPts val="1400"/>
              <a:buChar char="■"/>
              <a:defRPr/>
            </a:lvl9pPr>
          </a:lstStyle>
          <a:p>
            <a:endParaRPr/>
          </a:p>
        </p:txBody>
      </p:sp>
      <p:sp>
        <p:nvSpPr>
          <p:cNvPr id="61" name="Google Shape;61;p15"/>
          <p:cNvSpPr txBox="1">
            <a:spLocks noGrp="1"/>
          </p:cNvSpPr>
          <p:nvPr>
            <p:ph type="sldNum" idx="12"/>
          </p:nvPr>
        </p:nvSpPr>
        <p:spPr>
          <a:xfrm>
            <a:off x="9906598" y="6853777"/>
            <a:ext cx="641579" cy="578495"/>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032408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364462" y="654077"/>
            <a:ext cx="9962890" cy="841728"/>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64" name="Google Shape;64;p16"/>
          <p:cNvSpPr txBox="1">
            <a:spLocks noGrp="1"/>
          </p:cNvSpPr>
          <p:nvPr>
            <p:ph type="sldNum" idx="12"/>
          </p:nvPr>
        </p:nvSpPr>
        <p:spPr>
          <a:xfrm>
            <a:off x="9906598" y="6853777"/>
            <a:ext cx="641579" cy="578495"/>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535020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65"/>
        <p:cNvGrpSpPr/>
        <p:nvPr/>
      </p:nvGrpSpPr>
      <p:grpSpPr>
        <a:xfrm>
          <a:off x="0" y="0"/>
          <a:ext cx="0" cy="0"/>
          <a:chOff x="0" y="0"/>
          <a:chExt cx="0" cy="0"/>
        </a:xfrm>
      </p:grpSpPr>
      <p:sp>
        <p:nvSpPr>
          <p:cNvPr id="66" name="Google Shape;66;p17"/>
          <p:cNvSpPr txBox="1">
            <a:spLocks noGrp="1"/>
          </p:cNvSpPr>
          <p:nvPr>
            <p:ph type="ctrTitle"/>
          </p:nvPr>
        </p:nvSpPr>
        <p:spPr>
          <a:xfrm>
            <a:off x="364471" y="1094341"/>
            <a:ext cx="9962890" cy="3016815"/>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5200"/>
              <a:buNone/>
              <a:defRPr sz="6080"/>
            </a:lvl1pPr>
            <a:lvl2pPr lvl="1" algn="ctr" rtl="0">
              <a:lnSpc>
                <a:spcPct val="100000"/>
              </a:lnSpc>
              <a:spcBef>
                <a:spcPts val="0"/>
              </a:spcBef>
              <a:spcAft>
                <a:spcPts val="0"/>
              </a:spcAft>
              <a:buSzPts val="5200"/>
              <a:buNone/>
              <a:defRPr sz="6080"/>
            </a:lvl2pPr>
            <a:lvl3pPr lvl="2" algn="ctr" rtl="0">
              <a:lnSpc>
                <a:spcPct val="100000"/>
              </a:lnSpc>
              <a:spcBef>
                <a:spcPts val="0"/>
              </a:spcBef>
              <a:spcAft>
                <a:spcPts val="0"/>
              </a:spcAft>
              <a:buSzPts val="5200"/>
              <a:buNone/>
              <a:defRPr sz="6080"/>
            </a:lvl3pPr>
            <a:lvl4pPr lvl="3" algn="ctr" rtl="0">
              <a:lnSpc>
                <a:spcPct val="100000"/>
              </a:lnSpc>
              <a:spcBef>
                <a:spcPts val="0"/>
              </a:spcBef>
              <a:spcAft>
                <a:spcPts val="0"/>
              </a:spcAft>
              <a:buSzPts val="5200"/>
              <a:buNone/>
              <a:defRPr sz="6080"/>
            </a:lvl4pPr>
            <a:lvl5pPr lvl="4" algn="ctr" rtl="0">
              <a:lnSpc>
                <a:spcPct val="100000"/>
              </a:lnSpc>
              <a:spcBef>
                <a:spcPts val="0"/>
              </a:spcBef>
              <a:spcAft>
                <a:spcPts val="0"/>
              </a:spcAft>
              <a:buSzPts val="5200"/>
              <a:buNone/>
              <a:defRPr sz="6080"/>
            </a:lvl5pPr>
            <a:lvl6pPr lvl="5" algn="ctr" rtl="0">
              <a:lnSpc>
                <a:spcPct val="100000"/>
              </a:lnSpc>
              <a:spcBef>
                <a:spcPts val="0"/>
              </a:spcBef>
              <a:spcAft>
                <a:spcPts val="0"/>
              </a:spcAft>
              <a:buSzPts val="5200"/>
              <a:buNone/>
              <a:defRPr sz="6080"/>
            </a:lvl6pPr>
            <a:lvl7pPr lvl="6" algn="ctr" rtl="0">
              <a:lnSpc>
                <a:spcPct val="100000"/>
              </a:lnSpc>
              <a:spcBef>
                <a:spcPts val="0"/>
              </a:spcBef>
              <a:spcAft>
                <a:spcPts val="0"/>
              </a:spcAft>
              <a:buSzPts val="5200"/>
              <a:buNone/>
              <a:defRPr sz="6080"/>
            </a:lvl7pPr>
            <a:lvl8pPr lvl="7" algn="ctr" rtl="0">
              <a:lnSpc>
                <a:spcPct val="100000"/>
              </a:lnSpc>
              <a:spcBef>
                <a:spcPts val="0"/>
              </a:spcBef>
              <a:spcAft>
                <a:spcPts val="0"/>
              </a:spcAft>
              <a:buSzPts val="5200"/>
              <a:buNone/>
              <a:defRPr sz="6080"/>
            </a:lvl8pPr>
            <a:lvl9pPr lvl="8" algn="ctr" rtl="0">
              <a:lnSpc>
                <a:spcPct val="100000"/>
              </a:lnSpc>
              <a:spcBef>
                <a:spcPts val="0"/>
              </a:spcBef>
              <a:spcAft>
                <a:spcPts val="0"/>
              </a:spcAft>
              <a:buSzPts val="5200"/>
              <a:buNone/>
              <a:defRPr sz="6080"/>
            </a:lvl9pPr>
          </a:lstStyle>
          <a:p>
            <a:endParaRPr/>
          </a:p>
        </p:txBody>
      </p:sp>
      <p:sp>
        <p:nvSpPr>
          <p:cNvPr id="67" name="Google Shape;67;p17"/>
          <p:cNvSpPr txBox="1">
            <a:spLocks noGrp="1"/>
          </p:cNvSpPr>
          <p:nvPr>
            <p:ph type="subTitle" idx="1"/>
          </p:nvPr>
        </p:nvSpPr>
        <p:spPr>
          <a:xfrm>
            <a:off x="364462" y="4165464"/>
            <a:ext cx="9962890" cy="1164926"/>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274"/>
            </a:lvl1pPr>
            <a:lvl2pPr lvl="1" algn="ctr" rtl="0">
              <a:lnSpc>
                <a:spcPct val="100000"/>
              </a:lnSpc>
              <a:spcBef>
                <a:spcPts val="0"/>
              </a:spcBef>
              <a:spcAft>
                <a:spcPts val="0"/>
              </a:spcAft>
              <a:buSzPts val="2800"/>
              <a:buNone/>
              <a:defRPr sz="3274"/>
            </a:lvl2pPr>
            <a:lvl3pPr lvl="2" algn="ctr" rtl="0">
              <a:lnSpc>
                <a:spcPct val="100000"/>
              </a:lnSpc>
              <a:spcBef>
                <a:spcPts val="0"/>
              </a:spcBef>
              <a:spcAft>
                <a:spcPts val="0"/>
              </a:spcAft>
              <a:buSzPts val="2800"/>
              <a:buNone/>
              <a:defRPr sz="3274"/>
            </a:lvl3pPr>
            <a:lvl4pPr lvl="3" algn="ctr" rtl="0">
              <a:lnSpc>
                <a:spcPct val="100000"/>
              </a:lnSpc>
              <a:spcBef>
                <a:spcPts val="0"/>
              </a:spcBef>
              <a:spcAft>
                <a:spcPts val="0"/>
              </a:spcAft>
              <a:buSzPts val="2800"/>
              <a:buNone/>
              <a:defRPr sz="3274"/>
            </a:lvl4pPr>
            <a:lvl5pPr lvl="4" algn="ctr" rtl="0">
              <a:lnSpc>
                <a:spcPct val="100000"/>
              </a:lnSpc>
              <a:spcBef>
                <a:spcPts val="0"/>
              </a:spcBef>
              <a:spcAft>
                <a:spcPts val="0"/>
              </a:spcAft>
              <a:buSzPts val="2800"/>
              <a:buNone/>
              <a:defRPr sz="3274"/>
            </a:lvl5pPr>
            <a:lvl6pPr lvl="5" algn="ctr" rtl="0">
              <a:lnSpc>
                <a:spcPct val="100000"/>
              </a:lnSpc>
              <a:spcBef>
                <a:spcPts val="0"/>
              </a:spcBef>
              <a:spcAft>
                <a:spcPts val="0"/>
              </a:spcAft>
              <a:buSzPts val="2800"/>
              <a:buNone/>
              <a:defRPr sz="3274"/>
            </a:lvl6pPr>
            <a:lvl7pPr lvl="6" algn="ctr" rtl="0">
              <a:lnSpc>
                <a:spcPct val="100000"/>
              </a:lnSpc>
              <a:spcBef>
                <a:spcPts val="0"/>
              </a:spcBef>
              <a:spcAft>
                <a:spcPts val="0"/>
              </a:spcAft>
              <a:buSzPts val="2800"/>
              <a:buNone/>
              <a:defRPr sz="3274"/>
            </a:lvl7pPr>
            <a:lvl8pPr lvl="7" algn="ctr" rtl="0">
              <a:lnSpc>
                <a:spcPct val="100000"/>
              </a:lnSpc>
              <a:spcBef>
                <a:spcPts val="0"/>
              </a:spcBef>
              <a:spcAft>
                <a:spcPts val="0"/>
              </a:spcAft>
              <a:buSzPts val="2800"/>
              <a:buNone/>
              <a:defRPr sz="3274"/>
            </a:lvl8pPr>
            <a:lvl9pPr lvl="8" algn="ctr" rtl="0">
              <a:lnSpc>
                <a:spcPct val="100000"/>
              </a:lnSpc>
              <a:spcBef>
                <a:spcPts val="0"/>
              </a:spcBef>
              <a:spcAft>
                <a:spcPts val="0"/>
              </a:spcAft>
              <a:buSzPts val="2800"/>
              <a:buNone/>
              <a:defRPr sz="3274"/>
            </a:lvl9pPr>
          </a:lstStyle>
          <a:p>
            <a:endParaRPr/>
          </a:p>
        </p:txBody>
      </p:sp>
      <p:sp>
        <p:nvSpPr>
          <p:cNvPr id="68" name="Google Shape;68;p17"/>
          <p:cNvSpPr txBox="1">
            <a:spLocks noGrp="1"/>
          </p:cNvSpPr>
          <p:nvPr>
            <p:ph type="sldNum" idx="12"/>
          </p:nvPr>
        </p:nvSpPr>
        <p:spPr>
          <a:xfrm>
            <a:off x="9906598" y="6853777"/>
            <a:ext cx="641579" cy="578495"/>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85141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6_Title and Content" type="obj">
  <p:cSld name="OBJECT">
    <p:bg>
      <p:bgPr>
        <a:solidFill>
          <a:schemeClr val="accent6"/>
        </a:solidFill>
        <a:effectLst/>
      </p:bgPr>
    </p:bg>
    <p:spTree>
      <p:nvGrpSpPr>
        <p:cNvPr id="1" name="Shape 19"/>
        <p:cNvGrpSpPr/>
        <p:nvPr/>
      </p:nvGrpSpPr>
      <p:grpSpPr>
        <a:xfrm>
          <a:off x="0" y="0"/>
          <a:ext cx="0" cy="0"/>
          <a:chOff x="0" y="0"/>
          <a:chExt cx="0" cy="0"/>
        </a:xfrm>
      </p:grpSpPr>
      <p:sp>
        <p:nvSpPr>
          <p:cNvPr id="20" name="Google Shape;20;p15"/>
          <p:cNvSpPr txBox="1">
            <a:spLocks noGrp="1"/>
          </p:cNvSpPr>
          <p:nvPr>
            <p:ph type="title"/>
          </p:nvPr>
        </p:nvSpPr>
        <p:spPr>
          <a:xfrm>
            <a:off x="388414" y="365104"/>
            <a:ext cx="9914986" cy="9000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lt1"/>
              </a:buClr>
              <a:buSzPts val="28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5"/>
          <p:cNvSpPr txBox="1">
            <a:spLocks noGrp="1"/>
          </p:cNvSpPr>
          <p:nvPr>
            <p:ph type="body" idx="1"/>
          </p:nvPr>
        </p:nvSpPr>
        <p:spPr>
          <a:xfrm>
            <a:off x="388413" y="1512604"/>
            <a:ext cx="9914987" cy="540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600"/>
              <a:buNone/>
              <a:defRPr>
                <a:solidFill>
                  <a:schemeClr val="lt1"/>
                </a:solidFill>
              </a:defRPr>
            </a:lvl1pPr>
            <a:lvl2pPr marL="914400" lvl="1" indent="-228600" algn="l">
              <a:lnSpc>
                <a:spcPct val="100000"/>
              </a:lnSpc>
              <a:spcBef>
                <a:spcPts val="900"/>
              </a:spcBef>
              <a:spcAft>
                <a:spcPts val="0"/>
              </a:spcAft>
              <a:buClr>
                <a:schemeClr val="lt1"/>
              </a:buClr>
              <a:buSzPts val="1600"/>
              <a:buNone/>
              <a:defRPr>
                <a:solidFill>
                  <a:schemeClr val="lt1"/>
                </a:solidFill>
              </a:defRPr>
            </a:lvl2pPr>
            <a:lvl3pPr marL="1371600" lvl="2" indent="-330200" algn="l">
              <a:lnSpc>
                <a:spcPct val="100000"/>
              </a:lnSpc>
              <a:spcBef>
                <a:spcPts val="526"/>
              </a:spcBef>
              <a:spcAft>
                <a:spcPts val="0"/>
              </a:spcAft>
              <a:buClr>
                <a:schemeClr val="lt1"/>
              </a:buClr>
              <a:buSzPts val="1600"/>
              <a:buChar char="•"/>
              <a:defRPr>
                <a:solidFill>
                  <a:schemeClr val="lt1"/>
                </a:solidFill>
              </a:defRPr>
            </a:lvl3pPr>
            <a:lvl4pPr marL="1828800" lvl="3" indent="-330200" algn="l">
              <a:lnSpc>
                <a:spcPct val="100000"/>
              </a:lnSpc>
              <a:spcBef>
                <a:spcPts val="526"/>
              </a:spcBef>
              <a:spcAft>
                <a:spcPts val="0"/>
              </a:spcAft>
              <a:buClr>
                <a:schemeClr val="lt1"/>
              </a:buClr>
              <a:buSzPts val="1600"/>
              <a:buChar char="–"/>
              <a:defRPr>
                <a:solidFill>
                  <a:schemeClr val="lt1"/>
                </a:solidFill>
              </a:defRPr>
            </a:lvl4pPr>
            <a:lvl5pPr marL="2286000" lvl="4" indent="-330200" algn="l">
              <a:lnSpc>
                <a:spcPct val="100000"/>
              </a:lnSpc>
              <a:spcBef>
                <a:spcPts val="526"/>
              </a:spcBef>
              <a:spcAft>
                <a:spcPts val="0"/>
              </a:spcAft>
              <a:buClr>
                <a:schemeClr val="lt1"/>
              </a:buClr>
              <a:buSzPts val="1600"/>
              <a:buChar char="•"/>
              <a:defRPr>
                <a:solidFill>
                  <a:schemeClr val="lt1"/>
                </a:solidFill>
              </a:defRPr>
            </a:lvl5pPr>
            <a:lvl6pPr marL="2743200" lvl="5" indent="-317690" algn="l">
              <a:lnSpc>
                <a:spcPct val="100000"/>
              </a:lnSpc>
              <a:spcBef>
                <a:spcPts val="526"/>
              </a:spcBef>
              <a:spcAft>
                <a:spcPts val="0"/>
              </a:spcAft>
              <a:buClr>
                <a:schemeClr val="lt1"/>
              </a:buClr>
              <a:buSzPts val="1403"/>
              <a:buChar char="–"/>
              <a:defRPr>
                <a:solidFill>
                  <a:schemeClr val="lt1"/>
                </a:solidFill>
              </a:defRPr>
            </a:lvl6pPr>
            <a:lvl7pPr marL="3200400" lvl="6" indent="-317690" algn="l">
              <a:lnSpc>
                <a:spcPct val="100000"/>
              </a:lnSpc>
              <a:spcBef>
                <a:spcPts val="526"/>
              </a:spcBef>
              <a:spcAft>
                <a:spcPts val="0"/>
              </a:spcAft>
              <a:buClr>
                <a:schemeClr val="lt1"/>
              </a:buClr>
              <a:buSzPts val="1403"/>
              <a:buChar char="•"/>
              <a:defRPr>
                <a:solidFill>
                  <a:schemeClr val="lt1"/>
                </a:solidFill>
              </a:defRPr>
            </a:lvl7pPr>
            <a:lvl8pPr marL="3657600" lvl="7" indent="-317690" algn="l">
              <a:lnSpc>
                <a:spcPct val="100000"/>
              </a:lnSpc>
              <a:spcBef>
                <a:spcPts val="526"/>
              </a:spcBef>
              <a:spcAft>
                <a:spcPts val="0"/>
              </a:spcAft>
              <a:buClr>
                <a:schemeClr val="lt1"/>
              </a:buClr>
              <a:buSzPts val="1403"/>
              <a:buChar char="–"/>
              <a:defRPr>
                <a:solidFill>
                  <a:schemeClr val="lt1"/>
                </a:solidFill>
              </a:defRPr>
            </a:lvl8pPr>
            <a:lvl9pPr marL="4114800" lvl="8" indent="-317690" algn="l">
              <a:lnSpc>
                <a:spcPct val="100000"/>
              </a:lnSpc>
              <a:spcBef>
                <a:spcPts val="526"/>
              </a:spcBef>
              <a:spcAft>
                <a:spcPts val="526"/>
              </a:spcAft>
              <a:buClr>
                <a:schemeClr val="lt1"/>
              </a:buClr>
              <a:buSzPts val="1403"/>
              <a:buChar char="•"/>
              <a:defRPr>
                <a:solidFill>
                  <a:schemeClr val="lt1"/>
                </a:solidFill>
              </a:defRPr>
            </a:lvl9pPr>
          </a:lstStyle>
          <a:p>
            <a:endParaRPr/>
          </a:p>
        </p:txBody>
      </p:sp>
      <p:sp>
        <p:nvSpPr>
          <p:cNvPr id="22" name="Google Shape;22;p15"/>
          <p:cNvSpPr txBox="1">
            <a:spLocks noGrp="1"/>
          </p:cNvSpPr>
          <p:nvPr>
            <p:ph type="sldNum" idx="12"/>
          </p:nvPr>
        </p:nvSpPr>
        <p:spPr>
          <a:xfrm>
            <a:off x="9933364" y="7055696"/>
            <a:ext cx="370037" cy="151194"/>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23" name="Google Shape;23;p15"/>
          <p:cNvSpPr txBox="1"/>
          <p:nvPr/>
        </p:nvSpPr>
        <p:spPr>
          <a:xfrm>
            <a:off x="388413" y="7055696"/>
            <a:ext cx="2628000" cy="151194"/>
          </a:xfrm>
          <a:prstGeom prst="rect">
            <a:avLst/>
          </a:prstGeom>
          <a:solidFill>
            <a:schemeClr val="accent6"/>
          </a:solid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chemeClr val="lt1"/>
              </a:buClr>
              <a:buSzPts val="800"/>
              <a:buFont typeface="Arial"/>
              <a:buNone/>
            </a:pPr>
            <a:r>
              <a:rPr lang="en-GB" sz="800" b="1" i="0" u="none" strike="noStrike" cap="none">
                <a:solidFill>
                  <a:schemeClr val="lt1"/>
                </a:solidFill>
                <a:latin typeface="Arial"/>
                <a:ea typeface="Arial"/>
                <a:cs typeface="Arial"/>
                <a:sym typeface="Arial"/>
              </a:rPr>
              <a:t>Tech We Can  </a:t>
            </a:r>
            <a:r>
              <a:rPr lang="en-GB" sz="800" b="0" i="0" u="none" strike="noStrike" cap="none">
                <a:solidFill>
                  <a:schemeClr val="lt1"/>
                </a:solidFill>
                <a:latin typeface="Arial"/>
                <a:ea typeface="Arial"/>
                <a:cs typeface="Arial"/>
                <a:sym typeface="Arial"/>
              </a:rPr>
              <a:t>|  Tech for Entertainment and Art</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9"/>
        <p:cNvGrpSpPr/>
        <p:nvPr/>
      </p:nvGrpSpPr>
      <p:grpSpPr>
        <a:xfrm>
          <a:off x="0" y="0"/>
          <a:ext cx="0" cy="0"/>
          <a:chOff x="0" y="0"/>
          <a:chExt cx="0" cy="0"/>
        </a:xfrm>
      </p:grpSpPr>
      <p:sp>
        <p:nvSpPr>
          <p:cNvPr id="70" name="Google Shape;70;p18"/>
          <p:cNvSpPr txBox="1">
            <a:spLocks noGrp="1"/>
          </p:cNvSpPr>
          <p:nvPr>
            <p:ph type="title"/>
          </p:nvPr>
        </p:nvSpPr>
        <p:spPr>
          <a:xfrm>
            <a:off x="364462" y="3161219"/>
            <a:ext cx="9962890" cy="1237238"/>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sz="4209"/>
            </a:lvl1pPr>
            <a:lvl2pPr lvl="1" algn="ctr" rtl="0">
              <a:lnSpc>
                <a:spcPct val="100000"/>
              </a:lnSpc>
              <a:spcBef>
                <a:spcPts val="0"/>
              </a:spcBef>
              <a:spcAft>
                <a:spcPts val="0"/>
              </a:spcAft>
              <a:buSzPts val="3600"/>
              <a:buNone/>
              <a:defRPr sz="4209"/>
            </a:lvl2pPr>
            <a:lvl3pPr lvl="2" algn="ctr" rtl="0">
              <a:lnSpc>
                <a:spcPct val="100000"/>
              </a:lnSpc>
              <a:spcBef>
                <a:spcPts val="0"/>
              </a:spcBef>
              <a:spcAft>
                <a:spcPts val="0"/>
              </a:spcAft>
              <a:buSzPts val="3600"/>
              <a:buNone/>
              <a:defRPr sz="4209"/>
            </a:lvl3pPr>
            <a:lvl4pPr lvl="3" algn="ctr" rtl="0">
              <a:lnSpc>
                <a:spcPct val="100000"/>
              </a:lnSpc>
              <a:spcBef>
                <a:spcPts val="0"/>
              </a:spcBef>
              <a:spcAft>
                <a:spcPts val="0"/>
              </a:spcAft>
              <a:buSzPts val="3600"/>
              <a:buNone/>
              <a:defRPr sz="4209"/>
            </a:lvl4pPr>
            <a:lvl5pPr lvl="4" algn="ctr" rtl="0">
              <a:lnSpc>
                <a:spcPct val="100000"/>
              </a:lnSpc>
              <a:spcBef>
                <a:spcPts val="0"/>
              </a:spcBef>
              <a:spcAft>
                <a:spcPts val="0"/>
              </a:spcAft>
              <a:buSzPts val="3600"/>
              <a:buNone/>
              <a:defRPr sz="4209"/>
            </a:lvl5pPr>
            <a:lvl6pPr lvl="5" algn="ctr" rtl="0">
              <a:lnSpc>
                <a:spcPct val="100000"/>
              </a:lnSpc>
              <a:spcBef>
                <a:spcPts val="0"/>
              </a:spcBef>
              <a:spcAft>
                <a:spcPts val="0"/>
              </a:spcAft>
              <a:buSzPts val="3600"/>
              <a:buNone/>
              <a:defRPr sz="4209"/>
            </a:lvl6pPr>
            <a:lvl7pPr lvl="6" algn="ctr" rtl="0">
              <a:lnSpc>
                <a:spcPct val="100000"/>
              </a:lnSpc>
              <a:spcBef>
                <a:spcPts val="0"/>
              </a:spcBef>
              <a:spcAft>
                <a:spcPts val="0"/>
              </a:spcAft>
              <a:buSzPts val="3600"/>
              <a:buNone/>
              <a:defRPr sz="4209"/>
            </a:lvl7pPr>
            <a:lvl8pPr lvl="7" algn="ctr" rtl="0">
              <a:lnSpc>
                <a:spcPct val="100000"/>
              </a:lnSpc>
              <a:spcBef>
                <a:spcPts val="0"/>
              </a:spcBef>
              <a:spcAft>
                <a:spcPts val="0"/>
              </a:spcAft>
              <a:buSzPts val="3600"/>
              <a:buNone/>
              <a:defRPr sz="4209"/>
            </a:lvl8pPr>
            <a:lvl9pPr lvl="8" algn="ctr" rtl="0">
              <a:lnSpc>
                <a:spcPct val="100000"/>
              </a:lnSpc>
              <a:spcBef>
                <a:spcPts val="0"/>
              </a:spcBef>
              <a:spcAft>
                <a:spcPts val="0"/>
              </a:spcAft>
              <a:buSzPts val="3600"/>
              <a:buNone/>
              <a:defRPr sz="4209"/>
            </a:lvl9pPr>
          </a:lstStyle>
          <a:p>
            <a:endParaRPr/>
          </a:p>
        </p:txBody>
      </p:sp>
      <p:sp>
        <p:nvSpPr>
          <p:cNvPr id="71" name="Google Shape;71;p18"/>
          <p:cNvSpPr txBox="1">
            <a:spLocks noGrp="1"/>
          </p:cNvSpPr>
          <p:nvPr>
            <p:ph type="sldNum" idx="12"/>
          </p:nvPr>
        </p:nvSpPr>
        <p:spPr>
          <a:xfrm>
            <a:off x="9906598" y="6853777"/>
            <a:ext cx="641579" cy="578495"/>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618627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2"/>
        <p:cNvGrpSpPr/>
        <p:nvPr/>
      </p:nvGrpSpPr>
      <p:grpSpPr>
        <a:xfrm>
          <a:off x="0" y="0"/>
          <a:ext cx="0" cy="0"/>
          <a:chOff x="0" y="0"/>
          <a:chExt cx="0" cy="0"/>
        </a:xfrm>
      </p:grpSpPr>
      <p:sp>
        <p:nvSpPr>
          <p:cNvPr id="73" name="Google Shape;73;p19"/>
          <p:cNvSpPr txBox="1">
            <a:spLocks noGrp="1"/>
          </p:cNvSpPr>
          <p:nvPr>
            <p:ph type="title"/>
          </p:nvPr>
        </p:nvSpPr>
        <p:spPr>
          <a:xfrm>
            <a:off x="364462" y="654077"/>
            <a:ext cx="9962890" cy="841728"/>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74" name="Google Shape;74;p19"/>
          <p:cNvSpPr txBox="1">
            <a:spLocks noGrp="1"/>
          </p:cNvSpPr>
          <p:nvPr>
            <p:ph type="body" idx="1"/>
          </p:nvPr>
        </p:nvSpPr>
        <p:spPr>
          <a:xfrm>
            <a:off x="364462" y="1693854"/>
            <a:ext cx="9962890" cy="5021264"/>
          </a:xfrm>
          <a:prstGeom prst="rect">
            <a:avLst/>
          </a:prstGeom>
          <a:noFill/>
          <a:ln>
            <a:noFill/>
          </a:ln>
        </p:spPr>
        <p:txBody>
          <a:bodyPr spcFirstLastPara="1" wrap="square" lIns="91425" tIns="91425" rIns="91425" bIns="91425" anchor="t" anchorCtr="0">
            <a:noAutofit/>
          </a:bodyPr>
          <a:lstStyle>
            <a:lvl1pPr marL="534604" lvl="0" indent="-400953" algn="l" rtl="0">
              <a:lnSpc>
                <a:spcPct val="115000"/>
              </a:lnSpc>
              <a:spcBef>
                <a:spcPts val="0"/>
              </a:spcBef>
              <a:spcAft>
                <a:spcPts val="0"/>
              </a:spcAft>
              <a:buSzPts val="1800"/>
              <a:buChar char="●"/>
              <a:defRPr/>
            </a:lvl1pPr>
            <a:lvl2pPr marL="1069208" lvl="1" indent="-371253" algn="l" rtl="0">
              <a:lnSpc>
                <a:spcPct val="115000"/>
              </a:lnSpc>
              <a:spcBef>
                <a:spcPts val="1871"/>
              </a:spcBef>
              <a:spcAft>
                <a:spcPts val="0"/>
              </a:spcAft>
              <a:buSzPts val="1400"/>
              <a:buChar char="○"/>
              <a:defRPr/>
            </a:lvl2pPr>
            <a:lvl3pPr marL="1603812" lvl="2" indent="-371253" algn="l" rtl="0">
              <a:lnSpc>
                <a:spcPct val="115000"/>
              </a:lnSpc>
              <a:spcBef>
                <a:spcPts val="1871"/>
              </a:spcBef>
              <a:spcAft>
                <a:spcPts val="0"/>
              </a:spcAft>
              <a:buSzPts val="1400"/>
              <a:buChar char="■"/>
              <a:defRPr/>
            </a:lvl3pPr>
            <a:lvl4pPr marL="2138416" lvl="3" indent="-371253" algn="l" rtl="0">
              <a:lnSpc>
                <a:spcPct val="115000"/>
              </a:lnSpc>
              <a:spcBef>
                <a:spcPts val="1871"/>
              </a:spcBef>
              <a:spcAft>
                <a:spcPts val="0"/>
              </a:spcAft>
              <a:buSzPts val="1400"/>
              <a:buChar char="●"/>
              <a:defRPr/>
            </a:lvl4pPr>
            <a:lvl5pPr marL="2673020" lvl="4" indent="-371253" algn="l" rtl="0">
              <a:lnSpc>
                <a:spcPct val="115000"/>
              </a:lnSpc>
              <a:spcBef>
                <a:spcPts val="1871"/>
              </a:spcBef>
              <a:spcAft>
                <a:spcPts val="0"/>
              </a:spcAft>
              <a:buSzPts val="1400"/>
              <a:buChar char="○"/>
              <a:defRPr/>
            </a:lvl5pPr>
            <a:lvl6pPr marL="3207624" lvl="5" indent="-371253" algn="l" rtl="0">
              <a:lnSpc>
                <a:spcPct val="115000"/>
              </a:lnSpc>
              <a:spcBef>
                <a:spcPts val="1871"/>
              </a:spcBef>
              <a:spcAft>
                <a:spcPts val="0"/>
              </a:spcAft>
              <a:buSzPts val="1400"/>
              <a:buChar char="■"/>
              <a:defRPr/>
            </a:lvl6pPr>
            <a:lvl7pPr marL="3742228" lvl="6" indent="-371253" algn="l" rtl="0">
              <a:lnSpc>
                <a:spcPct val="115000"/>
              </a:lnSpc>
              <a:spcBef>
                <a:spcPts val="1871"/>
              </a:spcBef>
              <a:spcAft>
                <a:spcPts val="0"/>
              </a:spcAft>
              <a:buSzPts val="1400"/>
              <a:buChar char="●"/>
              <a:defRPr/>
            </a:lvl7pPr>
            <a:lvl8pPr marL="4276832" lvl="7" indent="-371253" algn="l" rtl="0">
              <a:lnSpc>
                <a:spcPct val="115000"/>
              </a:lnSpc>
              <a:spcBef>
                <a:spcPts val="1871"/>
              </a:spcBef>
              <a:spcAft>
                <a:spcPts val="0"/>
              </a:spcAft>
              <a:buSzPts val="1400"/>
              <a:buChar char="○"/>
              <a:defRPr/>
            </a:lvl8pPr>
            <a:lvl9pPr marL="4811436" lvl="8" indent="-371253" algn="l" rtl="0">
              <a:lnSpc>
                <a:spcPct val="115000"/>
              </a:lnSpc>
              <a:spcBef>
                <a:spcPts val="1871"/>
              </a:spcBef>
              <a:spcAft>
                <a:spcPts val="1871"/>
              </a:spcAft>
              <a:buSzPts val="1400"/>
              <a:buChar char="■"/>
              <a:defRPr/>
            </a:lvl9pPr>
          </a:lstStyle>
          <a:p>
            <a:endParaRPr/>
          </a:p>
        </p:txBody>
      </p:sp>
      <p:sp>
        <p:nvSpPr>
          <p:cNvPr id="75" name="Google Shape;75;p19"/>
          <p:cNvSpPr txBox="1">
            <a:spLocks noGrp="1"/>
          </p:cNvSpPr>
          <p:nvPr>
            <p:ph type="sldNum" idx="12"/>
          </p:nvPr>
        </p:nvSpPr>
        <p:spPr>
          <a:xfrm>
            <a:off x="9906598" y="6853777"/>
            <a:ext cx="641579" cy="578495"/>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097481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76"/>
        <p:cNvGrpSpPr/>
        <p:nvPr/>
      </p:nvGrpSpPr>
      <p:grpSpPr>
        <a:xfrm>
          <a:off x="0" y="0"/>
          <a:ext cx="0" cy="0"/>
          <a:chOff x="0" y="0"/>
          <a:chExt cx="0" cy="0"/>
        </a:xfrm>
      </p:grpSpPr>
      <p:sp>
        <p:nvSpPr>
          <p:cNvPr id="77" name="Google Shape;77;p20"/>
          <p:cNvSpPr txBox="1">
            <a:spLocks noGrp="1"/>
          </p:cNvSpPr>
          <p:nvPr>
            <p:ph type="title"/>
          </p:nvPr>
        </p:nvSpPr>
        <p:spPr>
          <a:xfrm>
            <a:off x="364462" y="654077"/>
            <a:ext cx="9962890" cy="841728"/>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78" name="Google Shape;78;p20"/>
          <p:cNvSpPr txBox="1">
            <a:spLocks noGrp="1"/>
          </p:cNvSpPr>
          <p:nvPr>
            <p:ph type="body" idx="1"/>
          </p:nvPr>
        </p:nvSpPr>
        <p:spPr>
          <a:xfrm>
            <a:off x="364462" y="1693854"/>
            <a:ext cx="4676967" cy="5021264"/>
          </a:xfrm>
          <a:prstGeom prst="rect">
            <a:avLst/>
          </a:prstGeom>
          <a:noFill/>
          <a:ln>
            <a:noFill/>
          </a:ln>
        </p:spPr>
        <p:txBody>
          <a:bodyPr spcFirstLastPara="1" wrap="square" lIns="91425" tIns="91425" rIns="91425" bIns="91425" anchor="t" anchorCtr="0">
            <a:noAutofit/>
          </a:bodyPr>
          <a:lstStyle>
            <a:lvl1pPr marL="534604" lvl="0" indent="-371253" algn="l" rtl="0">
              <a:lnSpc>
                <a:spcPct val="115000"/>
              </a:lnSpc>
              <a:spcBef>
                <a:spcPts val="0"/>
              </a:spcBef>
              <a:spcAft>
                <a:spcPts val="0"/>
              </a:spcAft>
              <a:buSzPts val="1400"/>
              <a:buChar char="●"/>
              <a:defRPr sz="1637"/>
            </a:lvl1pPr>
            <a:lvl2pPr marL="1069208" lvl="1" indent="-356403" algn="l" rtl="0">
              <a:lnSpc>
                <a:spcPct val="115000"/>
              </a:lnSpc>
              <a:spcBef>
                <a:spcPts val="1871"/>
              </a:spcBef>
              <a:spcAft>
                <a:spcPts val="0"/>
              </a:spcAft>
              <a:buSzPts val="1200"/>
              <a:buChar char="○"/>
              <a:defRPr sz="1403"/>
            </a:lvl2pPr>
            <a:lvl3pPr marL="1603812" lvl="2" indent="-356403" algn="l" rtl="0">
              <a:lnSpc>
                <a:spcPct val="115000"/>
              </a:lnSpc>
              <a:spcBef>
                <a:spcPts val="1871"/>
              </a:spcBef>
              <a:spcAft>
                <a:spcPts val="0"/>
              </a:spcAft>
              <a:buSzPts val="1200"/>
              <a:buChar char="■"/>
              <a:defRPr sz="1403"/>
            </a:lvl3pPr>
            <a:lvl4pPr marL="2138416" lvl="3" indent="-356403" algn="l" rtl="0">
              <a:lnSpc>
                <a:spcPct val="115000"/>
              </a:lnSpc>
              <a:spcBef>
                <a:spcPts val="1871"/>
              </a:spcBef>
              <a:spcAft>
                <a:spcPts val="0"/>
              </a:spcAft>
              <a:buSzPts val="1200"/>
              <a:buChar char="●"/>
              <a:defRPr sz="1403"/>
            </a:lvl4pPr>
            <a:lvl5pPr marL="2673020" lvl="4" indent="-356403" algn="l" rtl="0">
              <a:lnSpc>
                <a:spcPct val="115000"/>
              </a:lnSpc>
              <a:spcBef>
                <a:spcPts val="1871"/>
              </a:spcBef>
              <a:spcAft>
                <a:spcPts val="0"/>
              </a:spcAft>
              <a:buSzPts val="1200"/>
              <a:buChar char="○"/>
              <a:defRPr sz="1403"/>
            </a:lvl5pPr>
            <a:lvl6pPr marL="3207624" lvl="5" indent="-356403" algn="l" rtl="0">
              <a:lnSpc>
                <a:spcPct val="115000"/>
              </a:lnSpc>
              <a:spcBef>
                <a:spcPts val="1871"/>
              </a:spcBef>
              <a:spcAft>
                <a:spcPts val="0"/>
              </a:spcAft>
              <a:buSzPts val="1200"/>
              <a:buChar char="■"/>
              <a:defRPr sz="1403"/>
            </a:lvl6pPr>
            <a:lvl7pPr marL="3742228" lvl="6" indent="-356403" algn="l" rtl="0">
              <a:lnSpc>
                <a:spcPct val="115000"/>
              </a:lnSpc>
              <a:spcBef>
                <a:spcPts val="1871"/>
              </a:spcBef>
              <a:spcAft>
                <a:spcPts val="0"/>
              </a:spcAft>
              <a:buSzPts val="1200"/>
              <a:buChar char="●"/>
              <a:defRPr sz="1403"/>
            </a:lvl7pPr>
            <a:lvl8pPr marL="4276832" lvl="7" indent="-356403" algn="l" rtl="0">
              <a:lnSpc>
                <a:spcPct val="115000"/>
              </a:lnSpc>
              <a:spcBef>
                <a:spcPts val="1871"/>
              </a:spcBef>
              <a:spcAft>
                <a:spcPts val="0"/>
              </a:spcAft>
              <a:buSzPts val="1200"/>
              <a:buChar char="○"/>
              <a:defRPr sz="1403"/>
            </a:lvl8pPr>
            <a:lvl9pPr marL="4811436" lvl="8" indent="-356403" algn="l" rtl="0">
              <a:lnSpc>
                <a:spcPct val="115000"/>
              </a:lnSpc>
              <a:spcBef>
                <a:spcPts val="1871"/>
              </a:spcBef>
              <a:spcAft>
                <a:spcPts val="1871"/>
              </a:spcAft>
              <a:buSzPts val="1200"/>
              <a:buChar char="■"/>
              <a:defRPr sz="1403"/>
            </a:lvl9pPr>
          </a:lstStyle>
          <a:p>
            <a:endParaRPr/>
          </a:p>
        </p:txBody>
      </p:sp>
      <p:sp>
        <p:nvSpPr>
          <p:cNvPr id="79" name="Google Shape;79;p20"/>
          <p:cNvSpPr txBox="1">
            <a:spLocks noGrp="1"/>
          </p:cNvSpPr>
          <p:nvPr>
            <p:ph type="body" idx="2"/>
          </p:nvPr>
        </p:nvSpPr>
        <p:spPr>
          <a:xfrm>
            <a:off x="5650384" y="1693854"/>
            <a:ext cx="4676967" cy="5021264"/>
          </a:xfrm>
          <a:prstGeom prst="rect">
            <a:avLst/>
          </a:prstGeom>
          <a:noFill/>
          <a:ln>
            <a:noFill/>
          </a:ln>
        </p:spPr>
        <p:txBody>
          <a:bodyPr spcFirstLastPara="1" wrap="square" lIns="91425" tIns="91425" rIns="91425" bIns="91425" anchor="t" anchorCtr="0">
            <a:noAutofit/>
          </a:bodyPr>
          <a:lstStyle>
            <a:lvl1pPr marL="534604" lvl="0" indent="-371253" algn="l" rtl="0">
              <a:lnSpc>
                <a:spcPct val="115000"/>
              </a:lnSpc>
              <a:spcBef>
                <a:spcPts val="0"/>
              </a:spcBef>
              <a:spcAft>
                <a:spcPts val="0"/>
              </a:spcAft>
              <a:buSzPts val="1400"/>
              <a:buChar char="●"/>
              <a:defRPr sz="1637"/>
            </a:lvl1pPr>
            <a:lvl2pPr marL="1069208" lvl="1" indent="-356403" algn="l" rtl="0">
              <a:lnSpc>
                <a:spcPct val="115000"/>
              </a:lnSpc>
              <a:spcBef>
                <a:spcPts val="1871"/>
              </a:spcBef>
              <a:spcAft>
                <a:spcPts val="0"/>
              </a:spcAft>
              <a:buSzPts val="1200"/>
              <a:buChar char="○"/>
              <a:defRPr sz="1403"/>
            </a:lvl2pPr>
            <a:lvl3pPr marL="1603812" lvl="2" indent="-356403" algn="l" rtl="0">
              <a:lnSpc>
                <a:spcPct val="115000"/>
              </a:lnSpc>
              <a:spcBef>
                <a:spcPts val="1871"/>
              </a:spcBef>
              <a:spcAft>
                <a:spcPts val="0"/>
              </a:spcAft>
              <a:buSzPts val="1200"/>
              <a:buChar char="■"/>
              <a:defRPr sz="1403"/>
            </a:lvl3pPr>
            <a:lvl4pPr marL="2138416" lvl="3" indent="-356403" algn="l" rtl="0">
              <a:lnSpc>
                <a:spcPct val="115000"/>
              </a:lnSpc>
              <a:spcBef>
                <a:spcPts val="1871"/>
              </a:spcBef>
              <a:spcAft>
                <a:spcPts val="0"/>
              </a:spcAft>
              <a:buSzPts val="1200"/>
              <a:buChar char="●"/>
              <a:defRPr sz="1403"/>
            </a:lvl4pPr>
            <a:lvl5pPr marL="2673020" lvl="4" indent="-356403" algn="l" rtl="0">
              <a:lnSpc>
                <a:spcPct val="115000"/>
              </a:lnSpc>
              <a:spcBef>
                <a:spcPts val="1871"/>
              </a:spcBef>
              <a:spcAft>
                <a:spcPts val="0"/>
              </a:spcAft>
              <a:buSzPts val="1200"/>
              <a:buChar char="○"/>
              <a:defRPr sz="1403"/>
            </a:lvl5pPr>
            <a:lvl6pPr marL="3207624" lvl="5" indent="-356403" algn="l" rtl="0">
              <a:lnSpc>
                <a:spcPct val="115000"/>
              </a:lnSpc>
              <a:spcBef>
                <a:spcPts val="1871"/>
              </a:spcBef>
              <a:spcAft>
                <a:spcPts val="0"/>
              </a:spcAft>
              <a:buSzPts val="1200"/>
              <a:buChar char="■"/>
              <a:defRPr sz="1403"/>
            </a:lvl6pPr>
            <a:lvl7pPr marL="3742228" lvl="6" indent="-356403" algn="l" rtl="0">
              <a:lnSpc>
                <a:spcPct val="115000"/>
              </a:lnSpc>
              <a:spcBef>
                <a:spcPts val="1871"/>
              </a:spcBef>
              <a:spcAft>
                <a:spcPts val="0"/>
              </a:spcAft>
              <a:buSzPts val="1200"/>
              <a:buChar char="●"/>
              <a:defRPr sz="1403"/>
            </a:lvl7pPr>
            <a:lvl8pPr marL="4276832" lvl="7" indent="-356403" algn="l" rtl="0">
              <a:lnSpc>
                <a:spcPct val="115000"/>
              </a:lnSpc>
              <a:spcBef>
                <a:spcPts val="1871"/>
              </a:spcBef>
              <a:spcAft>
                <a:spcPts val="0"/>
              </a:spcAft>
              <a:buSzPts val="1200"/>
              <a:buChar char="○"/>
              <a:defRPr sz="1403"/>
            </a:lvl8pPr>
            <a:lvl9pPr marL="4811436" lvl="8" indent="-356403" algn="l" rtl="0">
              <a:lnSpc>
                <a:spcPct val="115000"/>
              </a:lnSpc>
              <a:spcBef>
                <a:spcPts val="1871"/>
              </a:spcBef>
              <a:spcAft>
                <a:spcPts val="1871"/>
              </a:spcAft>
              <a:buSzPts val="1200"/>
              <a:buChar char="■"/>
              <a:defRPr sz="1403"/>
            </a:lvl9pPr>
          </a:lstStyle>
          <a:p>
            <a:endParaRPr/>
          </a:p>
        </p:txBody>
      </p:sp>
      <p:sp>
        <p:nvSpPr>
          <p:cNvPr id="80" name="Google Shape;80;p20"/>
          <p:cNvSpPr txBox="1">
            <a:spLocks noGrp="1"/>
          </p:cNvSpPr>
          <p:nvPr>
            <p:ph type="sldNum" idx="12"/>
          </p:nvPr>
        </p:nvSpPr>
        <p:spPr>
          <a:xfrm>
            <a:off x="9906598" y="6853777"/>
            <a:ext cx="641579" cy="578495"/>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347973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1"/>
        <p:cNvGrpSpPr/>
        <p:nvPr/>
      </p:nvGrpSpPr>
      <p:grpSpPr>
        <a:xfrm>
          <a:off x="0" y="0"/>
          <a:ext cx="0" cy="0"/>
          <a:chOff x="0" y="0"/>
          <a:chExt cx="0" cy="0"/>
        </a:xfrm>
      </p:grpSpPr>
      <p:sp>
        <p:nvSpPr>
          <p:cNvPr id="82" name="Google Shape;82;p21"/>
          <p:cNvSpPr txBox="1">
            <a:spLocks noGrp="1"/>
          </p:cNvSpPr>
          <p:nvPr>
            <p:ph type="title"/>
          </p:nvPr>
        </p:nvSpPr>
        <p:spPr>
          <a:xfrm>
            <a:off x="364462" y="816595"/>
            <a:ext cx="3283313" cy="1110692"/>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sz="2806"/>
            </a:lvl1pPr>
            <a:lvl2pPr lvl="1" algn="l" rtl="0">
              <a:lnSpc>
                <a:spcPct val="100000"/>
              </a:lnSpc>
              <a:spcBef>
                <a:spcPts val="0"/>
              </a:spcBef>
              <a:spcAft>
                <a:spcPts val="0"/>
              </a:spcAft>
              <a:buSzPts val="2400"/>
              <a:buNone/>
              <a:defRPr sz="2806"/>
            </a:lvl2pPr>
            <a:lvl3pPr lvl="2" algn="l" rtl="0">
              <a:lnSpc>
                <a:spcPct val="100000"/>
              </a:lnSpc>
              <a:spcBef>
                <a:spcPts val="0"/>
              </a:spcBef>
              <a:spcAft>
                <a:spcPts val="0"/>
              </a:spcAft>
              <a:buSzPts val="2400"/>
              <a:buNone/>
              <a:defRPr sz="2806"/>
            </a:lvl3pPr>
            <a:lvl4pPr lvl="3" algn="l" rtl="0">
              <a:lnSpc>
                <a:spcPct val="100000"/>
              </a:lnSpc>
              <a:spcBef>
                <a:spcPts val="0"/>
              </a:spcBef>
              <a:spcAft>
                <a:spcPts val="0"/>
              </a:spcAft>
              <a:buSzPts val="2400"/>
              <a:buNone/>
              <a:defRPr sz="2806"/>
            </a:lvl4pPr>
            <a:lvl5pPr lvl="4" algn="l" rtl="0">
              <a:lnSpc>
                <a:spcPct val="100000"/>
              </a:lnSpc>
              <a:spcBef>
                <a:spcPts val="0"/>
              </a:spcBef>
              <a:spcAft>
                <a:spcPts val="0"/>
              </a:spcAft>
              <a:buSzPts val="2400"/>
              <a:buNone/>
              <a:defRPr sz="2806"/>
            </a:lvl5pPr>
            <a:lvl6pPr lvl="5" algn="l" rtl="0">
              <a:lnSpc>
                <a:spcPct val="100000"/>
              </a:lnSpc>
              <a:spcBef>
                <a:spcPts val="0"/>
              </a:spcBef>
              <a:spcAft>
                <a:spcPts val="0"/>
              </a:spcAft>
              <a:buSzPts val="2400"/>
              <a:buNone/>
              <a:defRPr sz="2806"/>
            </a:lvl6pPr>
            <a:lvl7pPr lvl="6" algn="l" rtl="0">
              <a:lnSpc>
                <a:spcPct val="100000"/>
              </a:lnSpc>
              <a:spcBef>
                <a:spcPts val="0"/>
              </a:spcBef>
              <a:spcAft>
                <a:spcPts val="0"/>
              </a:spcAft>
              <a:buSzPts val="2400"/>
              <a:buNone/>
              <a:defRPr sz="2806"/>
            </a:lvl7pPr>
            <a:lvl8pPr lvl="7" algn="l" rtl="0">
              <a:lnSpc>
                <a:spcPct val="100000"/>
              </a:lnSpc>
              <a:spcBef>
                <a:spcPts val="0"/>
              </a:spcBef>
              <a:spcAft>
                <a:spcPts val="0"/>
              </a:spcAft>
              <a:buSzPts val="2400"/>
              <a:buNone/>
              <a:defRPr sz="2806"/>
            </a:lvl8pPr>
            <a:lvl9pPr lvl="8" algn="l" rtl="0">
              <a:lnSpc>
                <a:spcPct val="100000"/>
              </a:lnSpc>
              <a:spcBef>
                <a:spcPts val="0"/>
              </a:spcBef>
              <a:spcAft>
                <a:spcPts val="0"/>
              </a:spcAft>
              <a:buSzPts val="2400"/>
              <a:buNone/>
              <a:defRPr sz="2806"/>
            </a:lvl9pPr>
          </a:lstStyle>
          <a:p>
            <a:endParaRPr/>
          </a:p>
        </p:txBody>
      </p:sp>
      <p:sp>
        <p:nvSpPr>
          <p:cNvPr id="83" name="Google Shape;83;p21"/>
          <p:cNvSpPr txBox="1">
            <a:spLocks noGrp="1"/>
          </p:cNvSpPr>
          <p:nvPr>
            <p:ph type="body" idx="1"/>
          </p:nvPr>
        </p:nvSpPr>
        <p:spPr>
          <a:xfrm>
            <a:off x="364462" y="2042369"/>
            <a:ext cx="3283313" cy="4672933"/>
          </a:xfrm>
          <a:prstGeom prst="rect">
            <a:avLst/>
          </a:prstGeom>
          <a:noFill/>
          <a:ln>
            <a:noFill/>
          </a:ln>
        </p:spPr>
        <p:txBody>
          <a:bodyPr spcFirstLastPara="1" wrap="square" lIns="91425" tIns="91425" rIns="91425" bIns="91425" anchor="t" anchorCtr="0">
            <a:noAutofit/>
          </a:bodyPr>
          <a:lstStyle>
            <a:lvl1pPr marL="534604" lvl="0" indent="-356403" algn="l" rtl="0">
              <a:lnSpc>
                <a:spcPct val="115000"/>
              </a:lnSpc>
              <a:spcBef>
                <a:spcPts val="0"/>
              </a:spcBef>
              <a:spcAft>
                <a:spcPts val="0"/>
              </a:spcAft>
              <a:buSzPts val="1200"/>
              <a:buChar char="●"/>
              <a:defRPr sz="1403"/>
            </a:lvl1pPr>
            <a:lvl2pPr marL="1069208" lvl="1" indent="-356403" algn="l" rtl="0">
              <a:lnSpc>
                <a:spcPct val="115000"/>
              </a:lnSpc>
              <a:spcBef>
                <a:spcPts val="1871"/>
              </a:spcBef>
              <a:spcAft>
                <a:spcPts val="0"/>
              </a:spcAft>
              <a:buSzPts val="1200"/>
              <a:buChar char="○"/>
              <a:defRPr sz="1403"/>
            </a:lvl2pPr>
            <a:lvl3pPr marL="1603812" lvl="2" indent="-356403" algn="l" rtl="0">
              <a:lnSpc>
                <a:spcPct val="115000"/>
              </a:lnSpc>
              <a:spcBef>
                <a:spcPts val="1871"/>
              </a:spcBef>
              <a:spcAft>
                <a:spcPts val="0"/>
              </a:spcAft>
              <a:buSzPts val="1200"/>
              <a:buChar char="■"/>
              <a:defRPr sz="1403"/>
            </a:lvl3pPr>
            <a:lvl4pPr marL="2138416" lvl="3" indent="-356403" algn="l" rtl="0">
              <a:lnSpc>
                <a:spcPct val="115000"/>
              </a:lnSpc>
              <a:spcBef>
                <a:spcPts val="1871"/>
              </a:spcBef>
              <a:spcAft>
                <a:spcPts val="0"/>
              </a:spcAft>
              <a:buSzPts val="1200"/>
              <a:buChar char="●"/>
              <a:defRPr sz="1403"/>
            </a:lvl4pPr>
            <a:lvl5pPr marL="2673020" lvl="4" indent="-356403" algn="l" rtl="0">
              <a:lnSpc>
                <a:spcPct val="115000"/>
              </a:lnSpc>
              <a:spcBef>
                <a:spcPts val="1871"/>
              </a:spcBef>
              <a:spcAft>
                <a:spcPts val="0"/>
              </a:spcAft>
              <a:buSzPts val="1200"/>
              <a:buChar char="○"/>
              <a:defRPr sz="1403"/>
            </a:lvl5pPr>
            <a:lvl6pPr marL="3207624" lvl="5" indent="-356403" algn="l" rtl="0">
              <a:lnSpc>
                <a:spcPct val="115000"/>
              </a:lnSpc>
              <a:spcBef>
                <a:spcPts val="1871"/>
              </a:spcBef>
              <a:spcAft>
                <a:spcPts val="0"/>
              </a:spcAft>
              <a:buSzPts val="1200"/>
              <a:buChar char="■"/>
              <a:defRPr sz="1403"/>
            </a:lvl6pPr>
            <a:lvl7pPr marL="3742228" lvl="6" indent="-356403" algn="l" rtl="0">
              <a:lnSpc>
                <a:spcPct val="115000"/>
              </a:lnSpc>
              <a:spcBef>
                <a:spcPts val="1871"/>
              </a:spcBef>
              <a:spcAft>
                <a:spcPts val="0"/>
              </a:spcAft>
              <a:buSzPts val="1200"/>
              <a:buChar char="●"/>
              <a:defRPr sz="1403"/>
            </a:lvl7pPr>
            <a:lvl8pPr marL="4276832" lvl="7" indent="-356403" algn="l" rtl="0">
              <a:lnSpc>
                <a:spcPct val="115000"/>
              </a:lnSpc>
              <a:spcBef>
                <a:spcPts val="1871"/>
              </a:spcBef>
              <a:spcAft>
                <a:spcPts val="0"/>
              </a:spcAft>
              <a:buSzPts val="1200"/>
              <a:buChar char="○"/>
              <a:defRPr sz="1403"/>
            </a:lvl8pPr>
            <a:lvl9pPr marL="4811436" lvl="8" indent="-356403" algn="l" rtl="0">
              <a:lnSpc>
                <a:spcPct val="115000"/>
              </a:lnSpc>
              <a:spcBef>
                <a:spcPts val="1871"/>
              </a:spcBef>
              <a:spcAft>
                <a:spcPts val="1871"/>
              </a:spcAft>
              <a:buSzPts val="1200"/>
              <a:buChar char="■"/>
              <a:defRPr sz="1403"/>
            </a:lvl9pPr>
          </a:lstStyle>
          <a:p>
            <a:endParaRPr/>
          </a:p>
        </p:txBody>
      </p:sp>
      <p:sp>
        <p:nvSpPr>
          <p:cNvPr id="84" name="Google Shape;84;p21"/>
          <p:cNvSpPr txBox="1">
            <a:spLocks noGrp="1"/>
          </p:cNvSpPr>
          <p:nvPr>
            <p:ph type="sldNum" idx="12"/>
          </p:nvPr>
        </p:nvSpPr>
        <p:spPr>
          <a:xfrm>
            <a:off x="9906598" y="6853777"/>
            <a:ext cx="641579" cy="578495"/>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020657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5"/>
        <p:cNvGrpSpPr/>
        <p:nvPr/>
      </p:nvGrpSpPr>
      <p:grpSpPr>
        <a:xfrm>
          <a:off x="0" y="0"/>
          <a:ext cx="0" cy="0"/>
          <a:chOff x="0" y="0"/>
          <a:chExt cx="0" cy="0"/>
        </a:xfrm>
      </p:grpSpPr>
      <p:sp>
        <p:nvSpPr>
          <p:cNvPr id="86" name="Google Shape;86;p22"/>
          <p:cNvSpPr txBox="1">
            <a:spLocks noGrp="1"/>
          </p:cNvSpPr>
          <p:nvPr>
            <p:ph type="title"/>
          </p:nvPr>
        </p:nvSpPr>
        <p:spPr>
          <a:xfrm>
            <a:off x="573235" y="661609"/>
            <a:ext cx="7445683" cy="6012466"/>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4800"/>
              <a:buNone/>
              <a:defRPr sz="5613"/>
            </a:lvl1pPr>
            <a:lvl2pPr lvl="1" algn="l" rtl="0">
              <a:lnSpc>
                <a:spcPct val="100000"/>
              </a:lnSpc>
              <a:spcBef>
                <a:spcPts val="0"/>
              </a:spcBef>
              <a:spcAft>
                <a:spcPts val="0"/>
              </a:spcAft>
              <a:buSzPts val="4800"/>
              <a:buNone/>
              <a:defRPr sz="5613"/>
            </a:lvl2pPr>
            <a:lvl3pPr lvl="2" algn="l" rtl="0">
              <a:lnSpc>
                <a:spcPct val="100000"/>
              </a:lnSpc>
              <a:spcBef>
                <a:spcPts val="0"/>
              </a:spcBef>
              <a:spcAft>
                <a:spcPts val="0"/>
              </a:spcAft>
              <a:buSzPts val="4800"/>
              <a:buNone/>
              <a:defRPr sz="5613"/>
            </a:lvl3pPr>
            <a:lvl4pPr lvl="3" algn="l" rtl="0">
              <a:lnSpc>
                <a:spcPct val="100000"/>
              </a:lnSpc>
              <a:spcBef>
                <a:spcPts val="0"/>
              </a:spcBef>
              <a:spcAft>
                <a:spcPts val="0"/>
              </a:spcAft>
              <a:buSzPts val="4800"/>
              <a:buNone/>
              <a:defRPr sz="5613"/>
            </a:lvl4pPr>
            <a:lvl5pPr lvl="4" algn="l" rtl="0">
              <a:lnSpc>
                <a:spcPct val="100000"/>
              </a:lnSpc>
              <a:spcBef>
                <a:spcPts val="0"/>
              </a:spcBef>
              <a:spcAft>
                <a:spcPts val="0"/>
              </a:spcAft>
              <a:buSzPts val="4800"/>
              <a:buNone/>
              <a:defRPr sz="5613"/>
            </a:lvl5pPr>
            <a:lvl6pPr lvl="5" algn="l" rtl="0">
              <a:lnSpc>
                <a:spcPct val="100000"/>
              </a:lnSpc>
              <a:spcBef>
                <a:spcPts val="0"/>
              </a:spcBef>
              <a:spcAft>
                <a:spcPts val="0"/>
              </a:spcAft>
              <a:buSzPts val="4800"/>
              <a:buNone/>
              <a:defRPr sz="5613"/>
            </a:lvl6pPr>
            <a:lvl7pPr lvl="6" algn="l" rtl="0">
              <a:lnSpc>
                <a:spcPct val="100000"/>
              </a:lnSpc>
              <a:spcBef>
                <a:spcPts val="0"/>
              </a:spcBef>
              <a:spcAft>
                <a:spcPts val="0"/>
              </a:spcAft>
              <a:buSzPts val="4800"/>
              <a:buNone/>
              <a:defRPr sz="5613"/>
            </a:lvl7pPr>
            <a:lvl8pPr lvl="7" algn="l" rtl="0">
              <a:lnSpc>
                <a:spcPct val="100000"/>
              </a:lnSpc>
              <a:spcBef>
                <a:spcPts val="0"/>
              </a:spcBef>
              <a:spcAft>
                <a:spcPts val="0"/>
              </a:spcAft>
              <a:buSzPts val="4800"/>
              <a:buNone/>
              <a:defRPr sz="5613"/>
            </a:lvl8pPr>
            <a:lvl9pPr lvl="8" algn="l" rtl="0">
              <a:lnSpc>
                <a:spcPct val="100000"/>
              </a:lnSpc>
              <a:spcBef>
                <a:spcPts val="0"/>
              </a:spcBef>
              <a:spcAft>
                <a:spcPts val="0"/>
              </a:spcAft>
              <a:buSzPts val="4800"/>
              <a:buNone/>
              <a:defRPr sz="5613"/>
            </a:lvl9pPr>
          </a:lstStyle>
          <a:p>
            <a:endParaRPr/>
          </a:p>
        </p:txBody>
      </p:sp>
      <p:sp>
        <p:nvSpPr>
          <p:cNvPr id="87" name="Google Shape;87;p22"/>
          <p:cNvSpPr txBox="1">
            <a:spLocks noGrp="1"/>
          </p:cNvSpPr>
          <p:nvPr>
            <p:ph type="sldNum" idx="12"/>
          </p:nvPr>
        </p:nvSpPr>
        <p:spPr>
          <a:xfrm>
            <a:off x="9906598" y="6853777"/>
            <a:ext cx="641579" cy="578495"/>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661164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8"/>
        <p:cNvGrpSpPr/>
        <p:nvPr/>
      </p:nvGrpSpPr>
      <p:grpSpPr>
        <a:xfrm>
          <a:off x="0" y="0"/>
          <a:ext cx="0" cy="0"/>
          <a:chOff x="0" y="0"/>
          <a:chExt cx="0" cy="0"/>
        </a:xfrm>
      </p:grpSpPr>
      <p:sp>
        <p:nvSpPr>
          <p:cNvPr id="89" name="Google Shape;89;p23"/>
          <p:cNvSpPr txBox="1">
            <a:spLocks noGrp="1"/>
          </p:cNvSpPr>
          <p:nvPr>
            <p:ph type="body" idx="1"/>
          </p:nvPr>
        </p:nvSpPr>
        <p:spPr>
          <a:xfrm>
            <a:off x="364462" y="6217900"/>
            <a:ext cx="7014222" cy="889348"/>
          </a:xfrm>
          <a:prstGeom prst="rect">
            <a:avLst/>
          </a:prstGeom>
          <a:noFill/>
          <a:ln>
            <a:noFill/>
          </a:ln>
        </p:spPr>
        <p:txBody>
          <a:bodyPr spcFirstLastPara="1" wrap="square" lIns="91425" tIns="91425" rIns="91425" bIns="91425" anchor="ctr" anchorCtr="0">
            <a:noAutofit/>
          </a:bodyPr>
          <a:lstStyle>
            <a:lvl1pPr marL="534604" lvl="0" indent="-267302" algn="l" rtl="0">
              <a:lnSpc>
                <a:spcPct val="100000"/>
              </a:lnSpc>
              <a:spcBef>
                <a:spcPts val="0"/>
              </a:spcBef>
              <a:spcAft>
                <a:spcPts val="0"/>
              </a:spcAft>
              <a:buSzPts val="1800"/>
              <a:buNone/>
              <a:defRPr/>
            </a:lvl1pPr>
          </a:lstStyle>
          <a:p>
            <a:endParaRPr/>
          </a:p>
        </p:txBody>
      </p:sp>
      <p:sp>
        <p:nvSpPr>
          <p:cNvPr id="90" name="Google Shape;90;p23"/>
          <p:cNvSpPr txBox="1">
            <a:spLocks noGrp="1"/>
          </p:cNvSpPr>
          <p:nvPr>
            <p:ph type="sldNum" idx="12"/>
          </p:nvPr>
        </p:nvSpPr>
        <p:spPr>
          <a:xfrm>
            <a:off x="9906598" y="6853777"/>
            <a:ext cx="641579" cy="578495"/>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238040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1"/>
        <p:cNvGrpSpPr/>
        <p:nvPr/>
      </p:nvGrpSpPr>
      <p:grpSpPr>
        <a:xfrm>
          <a:off x="0" y="0"/>
          <a:ext cx="0" cy="0"/>
          <a:chOff x="0" y="0"/>
          <a:chExt cx="0" cy="0"/>
        </a:xfrm>
      </p:grpSpPr>
      <p:sp>
        <p:nvSpPr>
          <p:cNvPr id="92" name="Google Shape;92;p24"/>
          <p:cNvSpPr txBox="1">
            <a:spLocks noGrp="1"/>
          </p:cNvSpPr>
          <p:nvPr>
            <p:ph type="title" hasCustomPrompt="1"/>
          </p:nvPr>
        </p:nvSpPr>
        <p:spPr>
          <a:xfrm>
            <a:off x="364462" y="1625731"/>
            <a:ext cx="9962890" cy="288586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2000"/>
              <a:buNone/>
              <a:defRPr sz="14032"/>
            </a:lvl1pPr>
            <a:lvl2pPr lvl="1" algn="ctr" rtl="0">
              <a:lnSpc>
                <a:spcPct val="100000"/>
              </a:lnSpc>
              <a:spcBef>
                <a:spcPts val="0"/>
              </a:spcBef>
              <a:spcAft>
                <a:spcPts val="0"/>
              </a:spcAft>
              <a:buSzPts val="12000"/>
              <a:buNone/>
              <a:defRPr sz="14032"/>
            </a:lvl2pPr>
            <a:lvl3pPr lvl="2" algn="ctr" rtl="0">
              <a:lnSpc>
                <a:spcPct val="100000"/>
              </a:lnSpc>
              <a:spcBef>
                <a:spcPts val="0"/>
              </a:spcBef>
              <a:spcAft>
                <a:spcPts val="0"/>
              </a:spcAft>
              <a:buSzPts val="12000"/>
              <a:buNone/>
              <a:defRPr sz="14032"/>
            </a:lvl3pPr>
            <a:lvl4pPr lvl="3" algn="ctr" rtl="0">
              <a:lnSpc>
                <a:spcPct val="100000"/>
              </a:lnSpc>
              <a:spcBef>
                <a:spcPts val="0"/>
              </a:spcBef>
              <a:spcAft>
                <a:spcPts val="0"/>
              </a:spcAft>
              <a:buSzPts val="12000"/>
              <a:buNone/>
              <a:defRPr sz="14032"/>
            </a:lvl4pPr>
            <a:lvl5pPr lvl="4" algn="ctr" rtl="0">
              <a:lnSpc>
                <a:spcPct val="100000"/>
              </a:lnSpc>
              <a:spcBef>
                <a:spcPts val="0"/>
              </a:spcBef>
              <a:spcAft>
                <a:spcPts val="0"/>
              </a:spcAft>
              <a:buSzPts val="12000"/>
              <a:buNone/>
              <a:defRPr sz="14032"/>
            </a:lvl5pPr>
            <a:lvl6pPr lvl="5" algn="ctr" rtl="0">
              <a:lnSpc>
                <a:spcPct val="100000"/>
              </a:lnSpc>
              <a:spcBef>
                <a:spcPts val="0"/>
              </a:spcBef>
              <a:spcAft>
                <a:spcPts val="0"/>
              </a:spcAft>
              <a:buSzPts val="12000"/>
              <a:buNone/>
              <a:defRPr sz="14032"/>
            </a:lvl6pPr>
            <a:lvl7pPr lvl="6" algn="ctr" rtl="0">
              <a:lnSpc>
                <a:spcPct val="100000"/>
              </a:lnSpc>
              <a:spcBef>
                <a:spcPts val="0"/>
              </a:spcBef>
              <a:spcAft>
                <a:spcPts val="0"/>
              </a:spcAft>
              <a:buSzPts val="12000"/>
              <a:buNone/>
              <a:defRPr sz="14032"/>
            </a:lvl7pPr>
            <a:lvl8pPr lvl="7" algn="ctr" rtl="0">
              <a:lnSpc>
                <a:spcPct val="100000"/>
              </a:lnSpc>
              <a:spcBef>
                <a:spcPts val="0"/>
              </a:spcBef>
              <a:spcAft>
                <a:spcPts val="0"/>
              </a:spcAft>
              <a:buSzPts val="12000"/>
              <a:buNone/>
              <a:defRPr sz="14032"/>
            </a:lvl8pPr>
            <a:lvl9pPr lvl="8" algn="ctr" rtl="0">
              <a:lnSpc>
                <a:spcPct val="100000"/>
              </a:lnSpc>
              <a:spcBef>
                <a:spcPts val="0"/>
              </a:spcBef>
              <a:spcAft>
                <a:spcPts val="0"/>
              </a:spcAft>
              <a:buSzPts val="12000"/>
              <a:buNone/>
              <a:defRPr sz="14032"/>
            </a:lvl9pPr>
          </a:lstStyle>
          <a:p>
            <a:r>
              <a:t>xx%</a:t>
            </a:r>
          </a:p>
        </p:txBody>
      </p:sp>
      <p:sp>
        <p:nvSpPr>
          <p:cNvPr id="93" name="Google Shape;93;p24"/>
          <p:cNvSpPr txBox="1">
            <a:spLocks noGrp="1"/>
          </p:cNvSpPr>
          <p:nvPr>
            <p:ph type="body" idx="1"/>
          </p:nvPr>
        </p:nvSpPr>
        <p:spPr>
          <a:xfrm>
            <a:off x="364462" y="4632992"/>
            <a:ext cx="9962890" cy="1911855"/>
          </a:xfrm>
          <a:prstGeom prst="rect">
            <a:avLst/>
          </a:prstGeom>
          <a:noFill/>
          <a:ln>
            <a:noFill/>
          </a:ln>
        </p:spPr>
        <p:txBody>
          <a:bodyPr spcFirstLastPara="1" wrap="square" lIns="91425" tIns="91425" rIns="91425" bIns="91425" anchor="t" anchorCtr="0">
            <a:noAutofit/>
          </a:bodyPr>
          <a:lstStyle>
            <a:lvl1pPr marL="534604" lvl="0" indent="-400953" algn="ctr" rtl="0">
              <a:lnSpc>
                <a:spcPct val="115000"/>
              </a:lnSpc>
              <a:spcBef>
                <a:spcPts val="0"/>
              </a:spcBef>
              <a:spcAft>
                <a:spcPts val="0"/>
              </a:spcAft>
              <a:buSzPts val="1800"/>
              <a:buChar char="●"/>
              <a:defRPr/>
            </a:lvl1pPr>
            <a:lvl2pPr marL="1069208" lvl="1" indent="-371253" algn="ctr" rtl="0">
              <a:lnSpc>
                <a:spcPct val="115000"/>
              </a:lnSpc>
              <a:spcBef>
                <a:spcPts val="1871"/>
              </a:spcBef>
              <a:spcAft>
                <a:spcPts val="0"/>
              </a:spcAft>
              <a:buSzPts val="1400"/>
              <a:buChar char="○"/>
              <a:defRPr/>
            </a:lvl2pPr>
            <a:lvl3pPr marL="1603812" lvl="2" indent="-371253" algn="ctr" rtl="0">
              <a:lnSpc>
                <a:spcPct val="115000"/>
              </a:lnSpc>
              <a:spcBef>
                <a:spcPts val="1871"/>
              </a:spcBef>
              <a:spcAft>
                <a:spcPts val="0"/>
              </a:spcAft>
              <a:buSzPts val="1400"/>
              <a:buChar char="■"/>
              <a:defRPr/>
            </a:lvl3pPr>
            <a:lvl4pPr marL="2138416" lvl="3" indent="-371253" algn="ctr" rtl="0">
              <a:lnSpc>
                <a:spcPct val="115000"/>
              </a:lnSpc>
              <a:spcBef>
                <a:spcPts val="1871"/>
              </a:spcBef>
              <a:spcAft>
                <a:spcPts val="0"/>
              </a:spcAft>
              <a:buSzPts val="1400"/>
              <a:buChar char="●"/>
              <a:defRPr/>
            </a:lvl4pPr>
            <a:lvl5pPr marL="2673020" lvl="4" indent="-371253" algn="ctr" rtl="0">
              <a:lnSpc>
                <a:spcPct val="115000"/>
              </a:lnSpc>
              <a:spcBef>
                <a:spcPts val="1871"/>
              </a:spcBef>
              <a:spcAft>
                <a:spcPts val="0"/>
              </a:spcAft>
              <a:buSzPts val="1400"/>
              <a:buChar char="○"/>
              <a:defRPr/>
            </a:lvl5pPr>
            <a:lvl6pPr marL="3207624" lvl="5" indent="-371253" algn="ctr" rtl="0">
              <a:lnSpc>
                <a:spcPct val="115000"/>
              </a:lnSpc>
              <a:spcBef>
                <a:spcPts val="1871"/>
              </a:spcBef>
              <a:spcAft>
                <a:spcPts val="0"/>
              </a:spcAft>
              <a:buSzPts val="1400"/>
              <a:buChar char="■"/>
              <a:defRPr/>
            </a:lvl6pPr>
            <a:lvl7pPr marL="3742228" lvl="6" indent="-371253" algn="ctr" rtl="0">
              <a:lnSpc>
                <a:spcPct val="115000"/>
              </a:lnSpc>
              <a:spcBef>
                <a:spcPts val="1871"/>
              </a:spcBef>
              <a:spcAft>
                <a:spcPts val="0"/>
              </a:spcAft>
              <a:buSzPts val="1400"/>
              <a:buChar char="●"/>
              <a:defRPr/>
            </a:lvl7pPr>
            <a:lvl8pPr marL="4276832" lvl="7" indent="-371253" algn="ctr" rtl="0">
              <a:lnSpc>
                <a:spcPct val="115000"/>
              </a:lnSpc>
              <a:spcBef>
                <a:spcPts val="1871"/>
              </a:spcBef>
              <a:spcAft>
                <a:spcPts val="0"/>
              </a:spcAft>
              <a:buSzPts val="1400"/>
              <a:buChar char="○"/>
              <a:defRPr/>
            </a:lvl8pPr>
            <a:lvl9pPr marL="4811436" lvl="8" indent="-371253" algn="ctr" rtl="0">
              <a:lnSpc>
                <a:spcPct val="115000"/>
              </a:lnSpc>
              <a:spcBef>
                <a:spcPts val="1871"/>
              </a:spcBef>
              <a:spcAft>
                <a:spcPts val="1871"/>
              </a:spcAft>
              <a:buSzPts val="1400"/>
              <a:buChar char="■"/>
              <a:defRPr/>
            </a:lvl9pPr>
          </a:lstStyle>
          <a:p>
            <a:endParaRPr/>
          </a:p>
        </p:txBody>
      </p:sp>
      <p:sp>
        <p:nvSpPr>
          <p:cNvPr id="94" name="Google Shape;94;p24"/>
          <p:cNvSpPr txBox="1">
            <a:spLocks noGrp="1"/>
          </p:cNvSpPr>
          <p:nvPr>
            <p:ph type="sldNum" idx="12"/>
          </p:nvPr>
        </p:nvSpPr>
        <p:spPr>
          <a:xfrm>
            <a:off x="9906598" y="6853777"/>
            <a:ext cx="641579" cy="578495"/>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991078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Title Slide Lines">
  <p:cSld name="Title Slide Lines">
    <p:bg>
      <p:bgPr>
        <a:solidFill>
          <a:srgbClr val="DEDEDE"/>
        </a:solidFill>
        <a:effectLst/>
      </p:bgPr>
    </p:bg>
    <p:spTree>
      <p:nvGrpSpPr>
        <p:cNvPr id="1" name="Shape 95"/>
        <p:cNvGrpSpPr/>
        <p:nvPr/>
      </p:nvGrpSpPr>
      <p:grpSpPr>
        <a:xfrm>
          <a:off x="0" y="0"/>
          <a:ext cx="0" cy="0"/>
          <a:chOff x="0" y="0"/>
          <a:chExt cx="0" cy="0"/>
        </a:xfrm>
      </p:grpSpPr>
      <p:sp>
        <p:nvSpPr>
          <p:cNvPr id="96" name="Google Shape;96;p25"/>
          <p:cNvSpPr>
            <a:spLocks noGrp="1"/>
          </p:cNvSpPr>
          <p:nvPr>
            <p:ph type="pic" idx="2"/>
          </p:nvPr>
        </p:nvSpPr>
        <p:spPr>
          <a:xfrm>
            <a:off x="1" y="0"/>
            <a:ext cx="10691813" cy="6806133"/>
          </a:xfrm>
          <a:prstGeom prst="rect">
            <a:avLst/>
          </a:prstGeom>
          <a:solidFill>
            <a:srgbClr val="DEDEDE"/>
          </a:solidFill>
          <a:ln>
            <a:noFill/>
          </a:ln>
        </p:spPr>
        <p:txBody>
          <a:bodyPr spcFirstLastPara="1" wrap="square" lIns="0" tIns="72850" rIns="0" bIns="0" anchor="t" anchorCtr="0">
            <a:noAutofit/>
          </a:bodyPr>
          <a:lstStyle>
            <a:lvl1pPr marR="0" lvl="0" algn="ctr" rtl="0">
              <a:lnSpc>
                <a:spcPct val="100000"/>
              </a:lnSpc>
              <a:spcBef>
                <a:spcPts val="0"/>
              </a:spcBef>
              <a:spcAft>
                <a:spcPts val="0"/>
              </a:spcAft>
              <a:buClr>
                <a:schemeClr val="dk1"/>
              </a:buClr>
              <a:buSzPts val="800"/>
              <a:buFont typeface="Arial"/>
              <a:buNone/>
              <a:defRPr sz="935" b="0" i="0" u="none" strike="noStrike" cap="none">
                <a:solidFill>
                  <a:schemeClr val="dk1"/>
                </a:solidFill>
                <a:latin typeface="Arial"/>
                <a:ea typeface="Arial"/>
                <a:cs typeface="Arial"/>
                <a:sym typeface="Arial"/>
              </a:defRPr>
            </a:lvl1pPr>
            <a:lvl2pPr marR="0" lvl="1" algn="l" rtl="0">
              <a:lnSpc>
                <a:spcPct val="100000"/>
              </a:lnSpc>
              <a:spcBef>
                <a:spcPts val="819"/>
              </a:spcBef>
              <a:spcAft>
                <a:spcPts val="0"/>
              </a:spcAft>
              <a:buClr>
                <a:schemeClr val="dk1"/>
              </a:buClr>
              <a:buSzPts val="1300"/>
              <a:buFont typeface="Arial"/>
              <a:buNone/>
              <a:defRPr sz="1520" b="0" i="0" u="none" strike="noStrike" cap="none">
                <a:solidFill>
                  <a:schemeClr val="dk1"/>
                </a:solidFill>
                <a:latin typeface="Arial"/>
                <a:ea typeface="Arial"/>
                <a:cs typeface="Arial"/>
                <a:sym typeface="Arial"/>
              </a:defRPr>
            </a:lvl2pPr>
            <a:lvl3pPr marR="0" lvl="2" algn="l" rtl="0">
              <a:lnSpc>
                <a:spcPct val="100000"/>
              </a:lnSpc>
              <a:spcBef>
                <a:spcPts val="468"/>
              </a:spcBef>
              <a:spcAft>
                <a:spcPts val="0"/>
              </a:spcAft>
              <a:buClr>
                <a:schemeClr val="dk1"/>
              </a:buClr>
              <a:buSzPts val="1300"/>
              <a:buFont typeface="Arial"/>
              <a:buChar char="•"/>
              <a:defRPr sz="1520" b="0" i="0" u="none" strike="noStrike" cap="none">
                <a:solidFill>
                  <a:schemeClr val="dk1"/>
                </a:solidFill>
                <a:latin typeface="Arial"/>
                <a:ea typeface="Arial"/>
                <a:cs typeface="Arial"/>
                <a:sym typeface="Arial"/>
              </a:defRPr>
            </a:lvl3pPr>
            <a:lvl4pPr marR="0" lvl="3" algn="l" rtl="0">
              <a:lnSpc>
                <a:spcPct val="100000"/>
              </a:lnSpc>
              <a:spcBef>
                <a:spcPts val="468"/>
              </a:spcBef>
              <a:spcAft>
                <a:spcPts val="0"/>
              </a:spcAft>
              <a:buClr>
                <a:schemeClr val="dk1"/>
              </a:buClr>
              <a:buSzPts val="1300"/>
              <a:buFont typeface="Arial"/>
              <a:buChar char="–"/>
              <a:defRPr sz="1520" b="0" i="0" u="none" strike="noStrike" cap="none">
                <a:solidFill>
                  <a:schemeClr val="dk1"/>
                </a:solidFill>
                <a:latin typeface="Arial"/>
                <a:ea typeface="Arial"/>
                <a:cs typeface="Arial"/>
                <a:sym typeface="Arial"/>
              </a:defRPr>
            </a:lvl4pPr>
            <a:lvl5pPr marR="0" lvl="4" algn="l" rtl="0">
              <a:lnSpc>
                <a:spcPct val="100000"/>
              </a:lnSpc>
              <a:spcBef>
                <a:spcPts val="468"/>
              </a:spcBef>
              <a:spcAft>
                <a:spcPts val="0"/>
              </a:spcAft>
              <a:buClr>
                <a:schemeClr val="dk1"/>
              </a:buClr>
              <a:buSzPts val="1300"/>
              <a:buFont typeface="Arial"/>
              <a:buChar char="•"/>
              <a:defRPr sz="1520" b="0" i="0" u="none" strike="noStrike" cap="none">
                <a:solidFill>
                  <a:schemeClr val="dk1"/>
                </a:solidFill>
                <a:latin typeface="Arial"/>
                <a:ea typeface="Arial"/>
                <a:cs typeface="Arial"/>
                <a:sym typeface="Arial"/>
              </a:defRPr>
            </a:lvl5pPr>
            <a:lvl6pPr marR="0" lvl="5" algn="l" rtl="0">
              <a:lnSpc>
                <a:spcPct val="100000"/>
              </a:lnSpc>
              <a:spcBef>
                <a:spcPts val="468"/>
              </a:spcBef>
              <a:spcAft>
                <a:spcPts val="0"/>
              </a:spcAft>
              <a:buClr>
                <a:schemeClr val="dk1"/>
              </a:buClr>
              <a:buSzPts val="1100"/>
              <a:buFont typeface="Arial"/>
              <a:buChar char="–"/>
              <a:defRPr sz="1286" b="0" i="0" u="none" strike="noStrike" cap="none">
                <a:solidFill>
                  <a:schemeClr val="dk1"/>
                </a:solidFill>
                <a:latin typeface="Arial"/>
                <a:ea typeface="Arial"/>
                <a:cs typeface="Arial"/>
                <a:sym typeface="Arial"/>
              </a:defRPr>
            </a:lvl6pPr>
            <a:lvl7pPr marR="0" lvl="6" algn="l" rtl="0">
              <a:lnSpc>
                <a:spcPct val="100000"/>
              </a:lnSpc>
              <a:spcBef>
                <a:spcPts val="468"/>
              </a:spcBef>
              <a:spcAft>
                <a:spcPts val="0"/>
              </a:spcAft>
              <a:buClr>
                <a:schemeClr val="dk1"/>
              </a:buClr>
              <a:buSzPts val="1100"/>
              <a:buFont typeface="Arial"/>
              <a:buChar char="•"/>
              <a:defRPr sz="1286" b="0" i="0" u="none" strike="noStrike" cap="none">
                <a:solidFill>
                  <a:schemeClr val="dk1"/>
                </a:solidFill>
                <a:latin typeface="Arial"/>
                <a:ea typeface="Arial"/>
                <a:cs typeface="Arial"/>
                <a:sym typeface="Arial"/>
              </a:defRPr>
            </a:lvl7pPr>
            <a:lvl8pPr marR="0" lvl="7" algn="l" rtl="0">
              <a:lnSpc>
                <a:spcPct val="100000"/>
              </a:lnSpc>
              <a:spcBef>
                <a:spcPts val="468"/>
              </a:spcBef>
              <a:spcAft>
                <a:spcPts val="0"/>
              </a:spcAft>
              <a:buClr>
                <a:schemeClr val="dk1"/>
              </a:buClr>
              <a:buSzPts val="1100"/>
              <a:buFont typeface="Arial"/>
              <a:buChar char="–"/>
              <a:defRPr sz="1286" b="0" i="0" u="none" strike="noStrike" cap="none">
                <a:solidFill>
                  <a:schemeClr val="dk1"/>
                </a:solidFill>
                <a:latin typeface="Arial"/>
                <a:ea typeface="Arial"/>
                <a:cs typeface="Arial"/>
                <a:sym typeface="Arial"/>
              </a:defRPr>
            </a:lvl8pPr>
            <a:lvl9pPr marR="0" lvl="8" algn="l" rtl="0">
              <a:lnSpc>
                <a:spcPct val="100000"/>
              </a:lnSpc>
              <a:spcBef>
                <a:spcPts val="468"/>
              </a:spcBef>
              <a:spcAft>
                <a:spcPts val="468"/>
              </a:spcAft>
              <a:buClr>
                <a:schemeClr val="dk1"/>
              </a:buClr>
              <a:buSzPts val="1100"/>
              <a:buFont typeface="Arial"/>
              <a:buChar char="•"/>
              <a:defRPr sz="1286" b="0" i="0" u="none" strike="noStrike" cap="none">
                <a:solidFill>
                  <a:schemeClr val="dk1"/>
                </a:solidFill>
                <a:latin typeface="Arial"/>
                <a:ea typeface="Arial"/>
                <a:cs typeface="Arial"/>
                <a:sym typeface="Arial"/>
              </a:defRPr>
            </a:lvl9pPr>
          </a:lstStyle>
          <a:p>
            <a:endParaRPr/>
          </a:p>
        </p:txBody>
      </p:sp>
      <p:sp>
        <p:nvSpPr>
          <p:cNvPr id="97" name="Google Shape;97;p25"/>
          <p:cNvSpPr txBox="1">
            <a:spLocks noGrp="1"/>
          </p:cNvSpPr>
          <p:nvPr>
            <p:ph type="ctrTitle"/>
          </p:nvPr>
        </p:nvSpPr>
        <p:spPr>
          <a:xfrm>
            <a:off x="388417" y="472479"/>
            <a:ext cx="6505589" cy="2077202"/>
          </a:xfrm>
          <a:prstGeom prst="rect">
            <a:avLst/>
          </a:prstGeom>
          <a:noFill/>
          <a:ln>
            <a:noFill/>
          </a:ln>
        </p:spPr>
        <p:txBody>
          <a:bodyPr spcFirstLastPara="1" wrap="square" lIns="0" tIns="0" rIns="0" bIns="0" anchor="b" anchorCtr="0">
            <a:noAutofit/>
          </a:bodyPr>
          <a:lstStyle>
            <a:lvl1pPr lvl="0" algn="l" rtl="0">
              <a:lnSpc>
                <a:spcPct val="85000"/>
              </a:lnSpc>
              <a:spcBef>
                <a:spcPts val="0"/>
              </a:spcBef>
              <a:spcAft>
                <a:spcPts val="0"/>
              </a:spcAft>
              <a:buClr>
                <a:schemeClr val="lt1"/>
              </a:buClr>
              <a:buSzPts val="3500"/>
              <a:buFont typeface="Arial"/>
              <a:buNone/>
              <a:defRPr sz="4093">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8" name="Google Shape;98;p25"/>
          <p:cNvSpPr/>
          <p:nvPr/>
        </p:nvSpPr>
        <p:spPr>
          <a:xfrm>
            <a:off x="0" y="6806243"/>
            <a:ext cx="10691813" cy="753101"/>
          </a:xfrm>
          <a:prstGeom prst="rect">
            <a:avLst/>
          </a:prstGeom>
          <a:solidFill>
            <a:schemeClr val="accent5"/>
          </a:solidFill>
          <a:ln>
            <a:noFill/>
          </a:ln>
        </p:spPr>
        <p:txBody>
          <a:bodyPr spcFirstLastPara="1" wrap="square" lIns="85181" tIns="42591" rIns="85181" bIns="42591" anchor="ctr" anchorCtr="0">
            <a:noAutofit/>
          </a:bodyPr>
          <a:lstStyle/>
          <a:p>
            <a:pPr marL="0" marR="0" lvl="0" indent="0" algn="ctr" rtl="0">
              <a:lnSpc>
                <a:spcPct val="100000"/>
              </a:lnSpc>
              <a:spcBef>
                <a:spcPts val="0"/>
              </a:spcBef>
              <a:spcAft>
                <a:spcPts val="0"/>
              </a:spcAft>
              <a:buNone/>
            </a:pPr>
            <a:endParaRPr sz="1520" b="0" i="0" u="none" strike="noStrike" cap="none">
              <a:solidFill>
                <a:schemeClr val="lt1"/>
              </a:solidFill>
              <a:latin typeface="Arial"/>
              <a:ea typeface="Arial"/>
              <a:cs typeface="Arial"/>
              <a:sym typeface="Arial"/>
            </a:endParaRPr>
          </a:p>
        </p:txBody>
      </p:sp>
      <p:sp>
        <p:nvSpPr>
          <p:cNvPr id="99" name="Google Shape;99;p25"/>
          <p:cNvSpPr txBox="1"/>
          <p:nvPr/>
        </p:nvSpPr>
        <p:spPr>
          <a:xfrm>
            <a:off x="388413" y="7133329"/>
            <a:ext cx="2052070" cy="151238"/>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chemeClr val="lt1"/>
              </a:buClr>
              <a:buSzPts val="1100"/>
              <a:buFont typeface="Arial"/>
              <a:buNone/>
            </a:pPr>
            <a:r>
              <a:rPr lang="en" sz="1286" b="0" i="0" u="none" strike="noStrike" cap="none">
                <a:solidFill>
                  <a:schemeClr val="lt1"/>
                </a:solidFill>
                <a:latin typeface="Arial"/>
                <a:ea typeface="Arial"/>
                <a:cs typeface="Arial"/>
                <a:sym typeface="Arial"/>
              </a:rPr>
              <a:t>Tech We Can</a:t>
            </a:r>
            <a:endParaRPr sz="1286"/>
          </a:p>
        </p:txBody>
      </p:sp>
    </p:spTree>
    <p:extLst>
      <p:ext uri="{BB962C8B-B14F-4D97-AF65-F5344CB8AC3E}">
        <p14:creationId xmlns:p14="http://schemas.microsoft.com/office/powerpoint/2010/main" val="25213839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19"/>
          <p:cNvSpPr txBox="1">
            <a:spLocks noGrp="1"/>
          </p:cNvSpPr>
          <p:nvPr>
            <p:ph type="ctrTitle"/>
          </p:nvPr>
        </p:nvSpPr>
        <p:spPr>
          <a:xfrm>
            <a:off x="364471" y="1094341"/>
            <a:ext cx="9962890" cy="3016815"/>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6080"/>
            </a:lvl1pPr>
            <a:lvl2pPr lvl="1" algn="ctr">
              <a:lnSpc>
                <a:spcPct val="100000"/>
              </a:lnSpc>
              <a:spcBef>
                <a:spcPts val="0"/>
              </a:spcBef>
              <a:spcAft>
                <a:spcPts val="0"/>
              </a:spcAft>
              <a:buSzPts val="5200"/>
              <a:buNone/>
              <a:defRPr sz="6080"/>
            </a:lvl2pPr>
            <a:lvl3pPr lvl="2" algn="ctr">
              <a:lnSpc>
                <a:spcPct val="100000"/>
              </a:lnSpc>
              <a:spcBef>
                <a:spcPts val="0"/>
              </a:spcBef>
              <a:spcAft>
                <a:spcPts val="0"/>
              </a:spcAft>
              <a:buSzPts val="5200"/>
              <a:buNone/>
              <a:defRPr sz="6080"/>
            </a:lvl3pPr>
            <a:lvl4pPr lvl="3" algn="ctr">
              <a:lnSpc>
                <a:spcPct val="100000"/>
              </a:lnSpc>
              <a:spcBef>
                <a:spcPts val="0"/>
              </a:spcBef>
              <a:spcAft>
                <a:spcPts val="0"/>
              </a:spcAft>
              <a:buSzPts val="5200"/>
              <a:buNone/>
              <a:defRPr sz="6080"/>
            </a:lvl4pPr>
            <a:lvl5pPr lvl="4" algn="ctr">
              <a:lnSpc>
                <a:spcPct val="100000"/>
              </a:lnSpc>
              <a:spcBef>
                <a:spcPts val="0"/>
              </a:spcBef>
              <a:spcAft>
                <a:spcPts val="0"/>
              </a:spcAft>
              <a:buSzPts val="5200"/>
              <a:buNone/>
              <a:defRPr sz="6080"/>
            </a:lvl5pPr>
            <a:lvl6pPr lvl="5" algn="ctr">
              <a:lnSpc>
                <a:spcPct val="100000"/>
              </a:lnSpc>
              <a:spcBef>
                <a:spcPts val="0"/>
              </a:spcBef>
              <a:spcAft>
                <a:spcPts val="0"/>
              </a:spcAft>
              <a:buSzPts val="5200"/>
              <a:buNone/>
              <a:defRPr sz="6080"/>
            </a:lvl6pPr>
            <a:lvl7pPr lvl="6" algn="ctr">
              <a:lnSpc>
                <a:spcPct val="100000"/>
              </a:lnSpc>
              <a:spcBef>
                <a:spcPts val="0"/>
              </a:spcBef>
              <a:spcAft>
                <a:spcPts val="0"/>
              </a:spcAft>
              <a:buSzPts val="5200"/>
              <a:buNone/>
              <a:defRPr sz="6080"/>
            </a:lvl7pPr>
            <a:lvl8pPr lvl="7" algn="ctr">
              <a:lnSpc>
                <a:spcPct val="100000"/>
              </a:lnSpc>
              <a:spcBef>
                <a:spcPts val="0"/>
              </a:spcBef>
              <a:spcAft>
                <a:spcPts val="0"/>
              </a:spcAft>
              <a:buSzPts val="5200"/>
              <a:buNone/>
              <a:defRPr sz="6080"/>
            </a:lvl8pPr>
            <a:lvl9pPr lvl="8" algn="ctr">
              <a:lnSpc>
                <a:spcPct val="100000"/>
              </a:lnSpc>
              <a:spcBef>
                <a:spcPts val="0"/>
              </a:spcBef>
              <a:spcAft>
                <a:spcPts val="0"/>
              </a:spcAft>
              <a:buSzPts val="5200"/>
              <a:buNone/>
              <a:defRPr sz="6080"/>
            </a:lvl9pPr>
          </a:lstStyle>
          <a:p>
            <a:endParaRPr/>
          </a:p>
        </p:txBody>
      </p:sp>
      <p:sp>
        <p:nvSpPr>
          <p:cNvPr id="11" name="Google Shape;11;p19"/>
          <p:cNvSpPr txBox="1">
            <a:spLocks noGrp="1"/>
          </p:cNvSpPr>
          <p:nvPr>
            <p:ph type="subTitle" idx="1"/>
          </p:nvPr>
        </p:nvSpPr>
        <p:spPr>
          <a:xfrm>
            <a:off x="364462" y="4165464"/>
            <a:ext cx="9962890" cy="1164926"/>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274"/>
            </a:lvl1pPr>
            <a:lvl2pPr lvl="1" algn="ctr">
              <a:lnSpc>
                <a:spcPct val="100000"/>
              </a:lnSpc>
              <a:spcBef>
                <a:spcPts val="0"/>
              </a:spcBef>
              <a:spcAft>
                <a:spcPts val="0"/>
              </a:spcAft>
              <a:buSzPts val="2800"/>
              <a:buNone/>
              <a:defRPr sz="3274"/>
            </a:lvl2pPr>
            <a:lvl3pPr lvl="2" algn="ctr">
              <a:lnSpc>
                <a:spcPct val="100000"/>
              </a:lnSpc>
              <a:spcBef>
                <a:spcPts val="0"/>
              </a:spcBef>
              <a:spcAft>
                <a:spcPts val="0"/>
              </a:spcAft>
              <a:buSzPts val="2800"/>
              <a:buNone/>
              <a:defRPr sz="3274"/>
            </a:lvl3pPr>
            <a:lvl4pPr lvl="3" algn="ctr">
              <a:lnSpc>
                <a:spcPct val="100000"/>
              </a:lnSpc>
              <a:spcBef>
                <a:spcPts val="0"/>
              </a:spcBef>
              <a:spcAft>
                <a:spcPts val="0"/>
              </a:spcAft>
              <a:buSzPts val="2800"/>
              <a:buNone/>
              <a:defRPr sz="3274"/>
            </a:lvl4pPr>
            <a:lvl5pPr lvl="4" algn="ctr">
              <a:lnSpc>
                <a:spcPct val="100000"/>
              </a:lnSpc>
              <a:spcBef>
                <a:spcPts val="0"/>
              </a:spcBef>
              <a:spcAft>
                <a:spcPts val="0"/>
              </a:spcAft>
              <a:buSzPts val="2800"/>
              <a:buNone/>
              <a:defRPr sz="3274"/>
            </a:lvl5pPr>
            <a:lvl6pPr lvl="5" algn="ctr">
              <a:lnSpc>
                <a:spcPct val="100000"/>
              </a:lnSpc>
              <a:spcBef>
                <a:spcPts val="0"/>
              </a:spcBef>
              <a:spcAft>
                <a:spcPts val="0"/>
              </a:spcAft>
              <a:buSzPts val="2800"/>
              <a:buNone/>
              <a:defRPr sz="3274"/>
            </a:lvl6pPr>
            <a:lvl7pPr lvl="6" algn="ctr">
              <a:lnSpc>
                <a:spcPct val="100000"/>
              </a:lnSpc>
              <a:spcBef>
                <a:spcPts val="0"/>
              </a:spcBef>
              <a:spcAft>
                <a:spcPts val="0"/>
              </a:spcAft>
              <a:buSzPts val="2800"/>
              <a:buNone/>
              <a:defRPr sz="3274"/>
            </a:lvl7pPr>
            <a:lvl8pPr lvl="7" algn="ctr">
              <a:lnSpc>
                <a:spcPct val="100000"/>
              </a:lnSpc>
              <a:spcBef>
                <a:spcPts val="0"/>
              </a:spcBef>
              <a:spcAft>
                <a:spcPts val="0"/>
              </a:spcAft>
              <a:buSzPts val="2800"/>
              <a:buNone/>
              <a:defRPr sz="3274"/>
            </a:lvl8pPr>
            <a:lvl9pPr lvl="8" algn="ctr">
              <a:lnSpc>
                <a:spcPct val="100000"/>
              </a:lnSpc>
              <a:spcBef>
                <a:spcPts val="0"/>
              </a:spcBef>
              <a:spcAft>
                <a:spcPts val="0"/>
              </a:spcAft>
              <a:buSzPts val="2800"/>
              <a:buNone/>
              <a:defRPr sz="3274"/>
            </a:lvl9pPr>
          </a:lstStyle>
          <a:p>
            <a:endParaRPr/>
          </a:p>
        </p:txBody>
      </p:sp>
      <p:sp>
        <p:nvSpPr>
          <p:cNvPr id="12" name="Google Shape;12;p19"/>
          <p:cNvSpPr txBox="1">
            <a:spLocks noGrp="1"/>
          </p:cNvSpPr>
          <p:nvPr>
            <p:ph type="sldNum" idx="12"/>
          </p:nvPr>
        </p:nvSpPr>
        <p:spPr>
          <a:xfrm>
            <a:off x="9906598" y="6853777"/>
            <a:ext cx="641579" cy="578495"/>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790249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
        <p:cNvGrpSpPr/>
        <p:nvPr/>
      </p:nvGrpSpPr>
      <p:grpSpPr>
        <a:xfrm>
          <a:off x="0" y="0"/>
          <a:ext cx="0" cy="0"/>
          <a:chOff x="0" y="0"/>
          <a:chExt cx="0" cy="0"/>
        </a:xfrm>
      </p:grpSpPr>
      <p:sp>
        <p:nvSpPr>
          <p:cNvPr id="14" name="Google Shape;14;p20"/>
          <p:cNvSpPr txBox="1">
            <a:spLocks noGrp="1"/>
          </p:cNvSpPr>
          <p:nvPr>
            <p:ph type="sldNum" idx="12"/>
          </p:nvPr>
        </p:nvSpPr>
        <p:spPr>
          <a:xfrm>
            <a:off x="9906598" y="6853777"/>
            <a:ext cx="641579" cy="578495"/>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62043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4"/>
        <p:cNvGrpSpPr/>
        <p:nvPr/>
      </p:nvGrpSpPr>
      <p:grpSpPr>
        <a:xfrm>
          <a:off x="0" y="0"/>
          <a:ext cx="0" cy="0"/>
          <a:chOff x="0" y="0"/>
          <a:chExt cx="0" cy="0"/>
        </a:xfrm>
      </p:grpSpPr>
      <p:sp>
        <p:nvSpPr>
          <p:cNvPr id="25" name="Google Shape;25;p17"/>
          <p:cNvSpPr txBox="1">
            <a:spLocks noGrp="1"/>
          </p:cNvSpPr>
          <p:nvPr>
            <p:ph type="title"/>
          </p:nvPr>
        </p:nvSpPr>
        <p:spPr>
          <a:xfrm>
            <a:off x="388414" y="365104"/>
            <a:ext cx="9914986" cy="9000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dk1"/>
              </a:buClr>
              <a:buSzPts val="2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7"/>
          <p:cNvSpPr txBox="1">
            <a:spLocks noGrp="1"/>
          </p:cNvSpPr>
          <p:nvPr>
            <p:ph type="body" idx="1"/>
          </p:nvPr>
        </p:nvSpPr>
        <p:spPr>
          <a:xfrm>
            <a:off x="388413" y="1512604"/>
            <a:ext cx="9914987" cy="540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600"/>
              <a:buNone/>
              <a:defRPr/>
            </a:lvl1pPr>
            <a:lvl2pPr marL="914400" lvl="1" indent="-228600" algn="l">
              <a:lnSpc>
                <a:spcPct val="100000"/>
              </a:lnSpc>
              <a:spcBef>
                <a:spcPts val="900"/>
              </a:spcBef>
              <a:spcAft>
                <a:spcPts val="0"/>
              </a:spcAft>
              <a:buClr>
                <a:schemeClr val="dk1"/>
              </a:buClr>
              <a:buSzPts val="1800"/>
              <a:buNone/>
              <a:defRPr/>
            </a:lvl2pPr>
            <a:lvl3pPr marL="1371600" lvl="2" indent="-342900" algn="l">
              <a:lnSpc>
                <a:spcPct val="100000"/>
              </a:lnSpc>
              <a:spcBef>
                <a:spcPts val="526"/>
              </a:spcBef>
              <a:spcAft>
                <a:spcPts val="0"/>
              </a:spcAft>
              <a:buClr>
                <a:schemeClr val="dk1"/>
              </a:buClr>
              <a:buSzPts val="1800"/>
              <a:buChar char="•"/>
              <a:defRPr/>
            </a:lvl3pPr>
            <a:lvl4pPr marL="1828800" lvl="3" indent="-342900" algn="l">
              <a:lnSpc>
                <a:spcPct val="100000"/>
              </a:lnSpc>
              <a:spcBef>
                <a:spcPts val="526"/>
              </a:spcBef>
              <a:spcAft>
                <a:spcPts val="0"/>
              </a:spcAft>
              <a:buClr>
                <a:schemeClr val="dk1"/>
              </a:buClr>
              <a:buSzPts val="1800"/>
              <a:buChar char="–"/>
              <a:defRPr/>
            </a:lvl4pPr>
            <a:lvl5pPr marL="2286000" lvl="4" indent="-342900" algn="l">
              <a:lnSpc>
                <a:spcPct val="100000"/>
              </a:lnSpc>
              <a:spcBef>
                <a:spcPts val="526"/>
              </a:spcBef>
              <a:spcAft>
                <a:spcPts val="0"/>
              </a:spcAft>
              <a:buClr>
                <a:schemeClr val="dk1"/>
              </a:buClr>
              <a:buSzPts val="1800"/>
              <a:buChar char="•"/>
              <a:defRPr/>
            </a:lvl5pPr>
            <a:lvl6pPr marL="2743200" lvl="5" indent="-342900" algn="l">
              <a:lnSpc>
                <a:spcPct val="100000"/>
              </a:lnSpc>
              <a:spcBef>
                <a:spcPts val="526"/>
              </a:spcBef>
              <a:spcAft>
                <a:spcPts val="0"/>
              </a:spcAft>
              <a:buClr>
                <a:schemeClr val="dk1"/>
              </a:buClr>
              <a:buSzPts val="1800"/>
              <a:buChar char="–"/>
              <a:defRPr/>
            </a:lvl6pPr>
            <a:lvl7pPr marL="3200400" lvl="6" indent="-342900" algn="l">
              <a:lnSpc>
                <a:spcPct val="100000"/>
              </a:lnSpc>
              <a:spcBef>
                <a:spcPts val="526"/>
              </a:spcBef>
              <a:spcAft>
                <a:spcPts val="0"/>
              </a:spcAft>
              <a:buClr>
                <a:schemeClr val="dk1"/>
              </a:buClr>
              <a:buSzPts val="1800"/>
              <a:buChar char="•"/>
              <a:defRPr/>
            </a:lvl7pPr>
            <a:lvl8pPr marL="3657600" lvl="7" indent="-342900" algn="l">
              <a:lnSpc>
                <a:spcPct val="100000"/>
              </a:lnSpc>
              <a:spcBef>
                <a:spcPts val="526"/>
              </a:spcBef>
              <a:spcAft>
                <a:spcPts val="0"/>
              </a:spcAft>
              <a:buClr>
                <a:schemeClr val="dk1"/>
              </a:buClr>
              <a:buSzPts val="1800"/>
              <a:buChar char="–"/>
              <a:defRPr/>
            </a:lvl8pPr>
            <a:lvl9pPr marL="4114800" lvl="8" indent="-342900" algn="l">
              <a:lnSpc>
                <a:spcPct val="100000"/>
              </a:lnSpc>
              <a:spcBef>
                <a:spcPts val="526"/>
              </a:spcBef>
              <a:spcAft>
                <a:spcPts val="526"/>
              </a:spcAft>
              <a:buClr>
                <a:schemeClr val="dk1"/>
              </a:buClr>
              <a:buSzPts val="1800"/>
              <a:buChar char="•"/>
              <a:defRPr/>
            </a:lvl9pPr>
          </a:lstStyle>
          <a:p>
            <a:endParaRPr/>
          </a:p>
        </p:txBody>
      </p:sp>
      <p:sp>
        <p:nvSpPr>
          <p:cNvPr id="27" name="Google Shape;27;p17"/>
          <p:cNvSpPr txBox="1">
            <a:spLocks noGrp="1"/>
          </p:cNvSpPr>
          <p:nvPr>
            <p:ph type="sldNum" idx="12"/>
          </p:nvPr>
        </p:nvSpPr>
        <p:spPr>
          <a:xfrm>
            <a:off x="9933364" y="7055696"/>
            <a:ext cx="370037" cy="151194"/>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9_Title and Content">
  <p:cSld name="9_Title and Content">
    <p:spTree>
      <p:nvGrpSpPr>
        <p:cNvPr id="1" name="Shape 15"/>
        <p:cNvGrpSpPr/>
        <p:nvPr/>
      </p:nvGrpSpPr>
      <p:grpSpPr>
        <a:xfrm>
          <a:off x="0" y="0"/>
          <a:ext cx="0" cy="0"/>
          <a:chOff x="0" y="0"/>
          <a:chExt cx="0" cy="0"/>
        </a:xfrm>
      </p:grpSpPr>
      <p:sp>
        <p:nvSpPr>
          <p:cNvPr id="16" name="Google Shape;16;p21"/>
          <p:cNvSpPr txBox="1">
            <a:spLocks noGrp="1"/>
          </p:cNvSpPr>
          <p:nvPr>
            <p:ph type="title"/>
          </p:nvPr>
        </p:nvSpPr>
        <p:spPr>
          <a:xfrm>
            <a:off x="388414" y="365104"/>
            <a:ext cx="9915183" cy="89993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lt1"/>
              </a:buClr>
              <a:buSzPts val="2200"/>
              <a:buFont typeface="Arial"/>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 name="Google Shape;17;p21"/>
          <p:cNvSpPr txBox="1">
            <a:spLocks noGrp="1"/>
          </p:cNvSpPr>
          <p:nvPr>
            <p:ph type="body" idx="1"/>
          </p:nvPr>
        </p:nvSpPr>
        <p:spPr>
          <a:xfrm>
            <a:off x="388413" y="1512604"/>
            <a:ext cx="9915183" cy="5400020"/>
          </a:xfrm>
          <a:prstGeom prst="rect">
            <a:avLst/>
          </a:prstGeom>
          <a:noFill/>
          <a:ln>
            <a:noFill/>
          </a:ln>
        </p:spPr>
        <p:txBody>
          <a:bodyPr spcFirstLastPara="1" wrap="square" lIns="0" tIns="0" rIns="0" bIns="0" anchor="t" anchorCtr="0">
            <a:noAutofit/>
          </a:bodyPr>
          <a:lstStyle>
            <a:lvl1pPr marL="534604" lvl="0" indent="-267302" algn="l">
              <a:lnSpc>
                <a:spcPct val="100000"/>
              </a:lnSpc>
              <a:spcBef>
                <a:spcPts val="0"/>
              </a:spcBef>
              <a:spcAft>
                <a:spcPts val="0"/>
              </a:spcAft>
              <a:buClr>
                <a:schemeClr val="lt1"/>
              </a:buClr>
              <a:buSzPts val="1300"/>
              <a:buNone/>
              <a:defRPr>
                <a:solidFill>
                  <a:schemeClr val="lt1"/>
                </a:solidFill>
              </a:defRPr>
            </a:lvl1pPr>
            <a:lvl2pPr marL="1069208" lvl="1" indent="-267302" algn="l">
              <a:lnSpc>
                <a:spcPct val="100000"/>
              </a:lnSpc>
              <a:spcBef>
                <a:spcPts val="819"/>
              </a:spcBef>
              <a:spcAft>
                <a:spcPts val="0"/>
              </a:spcAft>
              <a:buClr>
                <a:schemeClr val="lt1"/>
              </a:buClr>
              <a:buSzPts val="1300"/>
              <a:buNone/>
              <a:defRPr>
                <a:solidFill>
                  <a:schemeClr val="lt1"/>
                </a:solidFill>
              </a:defRPr>
            </a:lvl2pPr>
            <a:lvl3pPr marL="1603812" lvl="2" indent="-363828" algn="l">
              <a:lnSpc>
                <a:spcPct val="100000"/>
              </a:lnSpc>
              <a:spcBef>
                <a:spcPts val="468"/>
              </a:spcBef>
              <a:spcAft>
                <a:spcPts val="0"/>
              </a:spcAft>
              <a:buClr>
                <a:schemeClr val="lt1"/>
              </a:buClr>
              <a:buSzPts val="1300"/>
              <a:buChar char="•"/>
              <a:defRPr>
                <a:solidFill>
                  <a:schemeClr val="lt1"/>
                </a:solidFill>
              </a:defRPr>
            </a:lvl3pPr>
            <a:lvl4pPr marL="2138416" lvl="3" indent="-363828" algn="l">
              <a:lnSpc>
                <a:spcPct val="100000"/>
              </a:lnSpc>
              <a:spcBef>
                <a:spcPts val="468"/>
              </a:spcBef>
              <a:spcAft>
                <a:spcPts val="0"/>
              </a:spcAft>
              <a:buClr>
                <a:schemeClr val="lt1"/>
              </a:buClr>
              <a:buSzPts val="1300"/>
              <a:buChar char="–"/>
              <a:defRPr>
                <a:solidFill>
                  <a:schemeClr val="lt1"/>
                </a:solidFill>
              </a:defRPr>
            </a:lvl4pPr>
            <a:lvl5pPr marL="2673020" lvl="4" indent="-363828" algn="l">
              <a:lnSpc>
                <a:spcPct val="100000"/>
              </a:lnSpc>
              <a:spcBef>
                <a:spcPts val="468"/>
              </a:spcBef>
              <a:spcAft>
                <a:spcPts val="0"/>
              </a:spcAft>
              <a:buClr>
                <a:schemeClr val="lt1"/>
              </a:buClr>
              <a:buSzPts val="1300"/>
              <a:buChar char="•"/>
              <a:defRPr>
                <a:solidFill>
                  <a:schemeClr val="lt1"/>
                </a:solidFill>
              </a:defRPr>
            </a:lvl5pPr>
            <a:lvl6pPr marL="3207624" lvl="5" indent="-348978" algn="l">
              <a:lnSpc>
                <a:spcPct val="100000"/>
              </a:lnSpc>
              <a:spcBef>
                <a:spcPts val="468"/>
              </a:spcBef>
              <a:spcAft>
                <a:spcPts val="0"/>
              </a:spcAft>
              <a:buClr>
                <a:schemeClr val="lt1"/>
              </a:buClr>
              <a:buSzPts val="1100"/>
              <a:buChar char="–"/>
              <a:defRPr>
                <a:solidFill>
                  <a:schemeClr val="lt1"/>
                </a:solidFill>
              </a:defRPr>
            </a:lvl6pPr>
            <a:lvl7pPr marL="3742228" lvl="6" indent="-348978" algn="l">
              <a:lnSpc>
                <a:spcPct val="100000"/>
              </a:lnSpc>
              <a:spcBef>
                <a:spcPts val="468"/>
              </a:spcBef>
              <a:spcAft>
                <a:spcPts val="0"/>
              </a:spcAft>
              <a:buClr>
                <a:schemeClr val="lt1"/>
              </a:buClr>
              <a:buSzPts val="1100"/>
              <a:buChar char="•"/>
              <a:defRPr>
                <a:solidFill>
                  <a:schemeClr val="lt1"/>
                </a:solidFill>
              </a:defRPr>
            </a:lvl7pPr>
            <a:lvl8pPr marL="4276832" lvl="7" indent="-348978" algn="l">
              <a:lnSpc>
                <a:spcPct val="100000"/>
              </a:lnSpc>
              <a:spcBef>
                <a:spcPts val="468"/>
              </a:spcBef>
              <a:spcAft>
                <a:spcPts val="0"/>
              </a:spcAft>
              <a:buClr>
                <a:schemeClr val="lt1"/>
              </a:buClr>
              <a:buSzPts val="1100"/>
              <a:buChar char="–"/>
              <a:defRPr>
                <a:solidFill>
                  <a:schemeClr val="lt1"/>
                </a:solidFill>
              </a:defRPr>
            </a:lvl8pPr>
            <a:lvl9pPr marL="4811436" lvl="8" indent="-348978" algn="l">
              <a:lnSpc>
                <a:spcPct val="100000"/>
              </a:lnSpc>
              <a:spcBef>
                <a:spcPts val="468"/>
              </a:spcBef>
              <a:spcAft>
                <a:spcPts val="468"/>
              </a:spcAft>
              <a:buClr>
                <a:schemeClr val="lt1"/>
              </a:buClr>
              <a:buSzPts val="1100"/>
              <a:buChar char="•"/>
              <a:defRPr>
                <a:solidFill>
                  <a:schemeClr val="lt1"/>
                </a:solidFill>
              </a:defRPr>
            </a:lvl9pPr>
          </a:lstStyle>
          <a:p>
            <a:endParaRPr/>
          </a:p>
        </p:txBody>
      </p:sp>
      <p:sp>
        <p:nvSpPr>
          <p:cNvPr id="18" name="Google Shape;18;p21"/>
          <p:cNvSpPr txBox="1">
            <a:spLocks noGrp="1"/>
          </p:cNvSpPr>
          <p:nvPr>
            <p:ph type="sldNum" idx="12"/>
          </p:nvPr>
        </p:nvSpPr>
        <p:spPr>
          <a:xfrm>
            <a:off x="9933376" y="7055696"/>
            <a:ext cx="370074" cy="151238"/>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600"/>
              <a:buFont typeface="Arial"/>
              <a:buNone/>
              <a:defRPr sz="702"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600"/>
              <a:buFont typeface="Arial"/>
              <a:buNone/>
              <a:defRPr sz="702"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600"/>
              <a:buFont typeface="Arial"/>
              <a:buNone/>
              <a:defRPr sz="702"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600"/>
              <a:buFont typeface="Arial"/>
              <a:buNone/>
              <a:defRPr sz="702"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600"/>
              <a:buFont typeface="Arial"/>
              <a:buNone/>
              <a:defRPr sz="702"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600"/>
              <a:buFont typeface="Arial"/>
              <a:buNone/>
              <a:defRPr sz="702"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600"/>
              <a:buFont typeface="Arial"/>
              <a:buNone/>
              <a:defRPr sz="702"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600"/>
              <a:buFont typeface="Arial"/>
              <a:buNone/>
              <a:defRPr sz="702"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600"/>
              <a:buFont typeface="Arial"/>
              <a:buNone/>
              <a:defRPr sz="702" b="0" i="0" u="none" strike="noStrike" cap="none">
                <a:solidFill>
                  <a:schemeClr val="lt1"/>
                </a:solidFill>
                <a:latin typeface="Arial"/>
                <a:ea typeface="Arial"/>
                <a:cs typeface="Arial"/>
                <a:sym typeface="Arial"/>
              </a:defRPr>
            </a:lvl9pPr>
          </a:lstStyle>
          <a:p>
            <a:fld id="{00000000-1234-1234-1234-123412341234}" type="slidenum">
              <a:rPr lang="en" smtClean="0"/>
              <a:pPr/>
              <a:t>‹#›</a:t>
            </a:fld>
            <a:endParaRPr lang="en"/>
          </a:p>
        </p:txBody>
      </p:sp>
      <p:sp>
        <p:nvSpPr>
          <p:cNvPr id="19" name="Google Shape;19;p21"/>
          <p:cNvSpPr txBox="1"/>
          <p:nvPr/>
        </p:nvSpPr>
        <p:spPr>
          <a:xfrm>
            <a:off x="388413" y="7055696"/>
            <a:ext cx="2628053" cy="151238"/>
          </a:xfrm>
          <a:prstGeom prst="rect">
            <a:avLst/>
          </a:prstGeom>
          <a:solidFill>
            <a:schemeClr val="accent1"/>
          </a:solid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chemeClr val="lt1"/>
              </a:buClr>
              <a:buSzPts val="600"/>
              <a:buFont typeface="Arial"/>
              <a:buNone/>
            </a:pPr>
            <a:r>
              <a:rPr lang="en" sz="702" b="1" i="0" u="none" strike="noStrike" cap="none">
                <a:solidFill>
                  <a:schemeClr val="lt1"/>
                </a:solidFill>
                <a:latin typeface="Arial"/>
                <a:ea typeface="Arial"/>
                <a:cs typeface="Arial"/>
                <a:sym typeface="Arial"/>
              </a:rPr>
              <a:t>Tech We Can  </a:t>
            </a:r>
            <a:r>
              <a:rPr lang="en" sz="702" b="0" i="0" u="none" strike="noStrike" cap="none">
                <a:solidFill>
                  <a:schemeClr val="lt1"/>
                </a:solidFill>
                <a:latin typeface="Arial"/>
                <a:ea typeface="Arial"/>
                <a:cs typeface="Arial"/>
                <a:sym typeface="Arial"/>
              </a:rPr>
              <a:t>|  Tech for Entertainment and Art</a:t>
            </a:r>
            <a:endParaRPr sz="1286"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988677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0"/>
        <p:cNvGrpSpPr/>
        <p:nvPr/>
      </p:nvGrpSpPr>
      <p:grpSpPr>
        <a:xfrm>
          <a:off x="0" y="0"/>
          <a:ext cx="0" cy="0"/>
          <a:chOff x="0" y="0"/>
          <a:chExt cx="0" cy="0"/>
        </a:xfrm>
      </p:grpSpPr>
      <p:sp>
        <p:nvSpPr>
          <p:cNvPr id="21" name="Google Shape;21;p29"/>
          <p:cNvSpPr txBox="1">
            <a:spLocks noGrp="1"/>
          </p:cNvSpPr>
          <p:nvPr>
            <p:ph type="title"/>
          </p:nvPr>
        </p:nvSpPr>
        <p:spPr>
          <a:xfrm>
            <a:off x="364462" y="3161219"/>
            <a:ext cx="9962890" cy="1237238"/>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4209"/>
            </a:lvl1pPr>
            <a:lvl2pPr lvl="1" algn="ctr">
              <a:lnSpc>
                <a:spcPct val="100000"/>
              </a:lnSpc>
              <a:spcBef>
                <a:spcPts val="0"/>
              </a:spcBef>
              <a:spcAft>
                <a:spcPts val="0"/>
              </a:spcAft>
              <a:buSzPts val="3600"/>
              <a:buNone/>
              <a:defRPr sz="4209"/>
            </a:lvl2pPr>
            <a:lvl3pPr lvl="2" algn="ctr">
              <a:lnSpc>
                <a:spcPct val="100000"/>
              </a:lnSpc>
              <a:spcBef>
                <a:spcPts val="0"/>
              </a:spcBef>
              <a:spcAft>
                <a:spcPts val="0"/>
              </a:spcAft>
              <a:buSzPts val="3600"/>
              <a:buNone/>
              <a:defRPr sz="4209"/>
            </a:lvl3pPr>
            <a:lvl4pPr lvl="3" algn="ctr">
              <a:lnSpc>
                <a:spcPct val="100000"/>
              </a:lnSpc>
              <a:spcBef>
                <a:spcPts val="0"/>
              </a:spcBef>
              <a:spcAft>
                <a:spcPts val="0"/>
              </a:spcAft>
              <a:buSzPts val="3600"/>
              <a:buNone/>
              <a:defRPr sz="4209"/>
            </a:lvl4pPr>
            <a:lvl5pPr lvl="4" algn="ctr">
              <a:lnSpc>
                <a:spcPct val="100000"/>
              </a:lnSpc>
              <a:spcBef>
                <a:spcPts val="0"/>
              </a:spcBef>
              <a:spcAft>
                <a:spcPts val="0"/>
              </a:spcAft>
              <a:buSzPts val="3600"/>
              <a:buNone/>
              <a:defRPr sz="4209"/>
            </a:lvl5pPr>
            <a:lvl6pPr lvl="5" algn="ctr">
              <a:lnSpc>
                <a:spcPct val="100000"/>
              </a:lnSpc>
              <a:spcBef>
                <a:spcPts val="0"/>
              </a:spcBef>
              <a:spcAft>
                <a:spcPts val="0"/>
              </a:spcAft>
              <a:buSzPts val="3600"/>
              <a:buNone/>
              <a:defRPr sz="4209"/>
            </a:lvl6pPr>
            <a:lvl7pPr lvl="6" algn="ctr">
              <a:lnSpc>
                <a:spcPct val="100000"/>
              </a:lnSpc>
              <a:spcBef>
                <a:spcPts val="0"/>
              </a:spcBef>
              <a:spcAft>
                <a:spcPts val="0"/>
              </a:spcAft>
              <a:buSzPts val="3600"/>
              <a:buNone/>
              <a:defRPr sz="4209"/>
            </a:lvl7pPr>
            <a:lvl8pPr lvl="7" algn="ctr">
              <a:lnSpc>
                <a:spcPct val="100000"/>
              </a:lnSpc>
              <a:spcBef>
                <a:spcPts val="0"/>
              </a:spcBef>
              <a:spcAft>
                <a:spcPts val="0"/>
              </a:spcAft>
              <a:buSzPts val="3600"/>
              <a:buNone/>
              <a:defRPr sz="4209"/>
            </a:lvl8pPr>
            <a:lvl9pPr lvl="8" algn="ctr">
              <a:lnSpc>
                <a:spcPct val="100000"/>
              </a:lnSpc>
              <a:spcBef>
                <a:spcPts val="0"/>
              </a:spcBef>
              <a:spcAft>
                <a:spcPts val="0"/>
              </a:spcAft>
              <a:buSzPts val="3600"/>
              <a:buNone/>
              <a:defRPr sz="4209"/>
            </a:lvl9pPr>
          </a:lstStyle>
          <a:p>
            <a:endParaRPr/>
          </a:p>
        </p:txBody>
      </p:sp>
      <p:sp>
        <p:nvSpPr>
          <p:cNvPr id="22" name="Google Shape;22;p29"/>
          <p:cNvSpPr txBox="1">
            <a:spLocks noGrp="1"/>
          </p:cNvSpPr>
          <p:nvPr>
            <p:ph type="sldNum" idx="12"/>
          </p:nvPr>
        </p:nvSpPr>
        <p:spPr>
          <a:xfrm>
            <a:off x="9906598" y="6853777"/>
            <a:ext cx="641579" cy="578495"/>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602698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
        <p:cNvGrpSpPr/>
        <p:nvPr/>
      </p:nvGrpSpPr>
      <p:grpSpPr>
        <a:xfrm>
          <a:off x="0" y="0"/>
          <a:ext cx="0" cy="0"/>
          <a:chOff x="0" y="0"/>
          <a:chExt cx="0" cy="0"/>
        </a:xfrm>
      </p:grpSpPr>
      <p:sp>
        <p:nvSpPr>
          <p:cNvPr id="24" name="Google Shape;24;p30"/>
          <p:cNvSpPr txBox="1">
            <a:spLocks noGrp="1"/>
          </p:cNvSpPr>
          <p:nvPr>
            <p:ph type="title"/>
          </p:nvPr>
        </p:nvSpPr>
        <p:spPr>
          <a:xfrm>
            <a:off x="364462" y="654077"/>
            <a:ext cx="9962890" cy="841728"/>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5" name="Google Shape;25;p30"/>
          <p:cNvSpPr txBox="1">
            <a:spLocks noGrp="1"/>
          </p:cNvSpPr>
          <p:nvPr>
            <p:ph type="body" idx="1"/>
          </p:nvPr>
        </p:nvSpPr>
        <p:spPr>
          <a:xfrm>
            <a:off x="364462" y="1693854"/>
            <a:ext cx="9962890" cy="5021264"/>
          </a:xfrm>
          <a:prstGeom prst="rect">
            <a:avLst/>
          </a:prstGeom>
          <a:noFill/>
          <a:ln>
            <a:noFill/>
          </a:ln>
        </p:spPr>
        <p:txBody>
          <a:bodyPr spcFirstLastPara="1" wrap="square" lIns="91425" tIns="91425" rIns="91425" bIns="91425" anchor="t" anchorCtr="0">
            <a:normAutofit/>
          </a:bodyPr>
          <a:lstStyle>
            <a:lvl1pPr marL="534604" lvl="0" indent="-400953" algn="l">
              <a:lnSpc>
                <a:spcPct val="115000"/>
              </a:lnSpc>
              <a:spcBef>
                <a:spcPts val="0"/>
              </a:spcBef>
              <a:spcAft>
                <a:spcPts val="0"/>
              </a:spcAft>
              <a:buSzPts val="1800"/>
              <a:buChar char="●"/>
              <a:defRPr/>
            </a:lvl1pPr>
            <a:lvl2pPr marL="1069208" lvl="1" indent="-371253" algn="l">
              <a:lnSpc>
                <a:spcPct val="115000"/>
              </a:lnSpc>
              <a:spcBef>
                <a:spcPts val="0"/>
              </a:spcBef>
              <a:spcAft>
                <a:spcPts val="0"/>
              </a:spcAft>
              <a:buSzPts val="1400"/>
              <a:buChar char="○"/>
              <a:defRPr/>
            </a:lvl2pPr>
            <a:lvl3pPr marL="1603812" lvl="2" indent="-371253" algn="l">
              <a:lnSpc>
                <a:spcPct val="115000"/>
              </a:lnSpc>
              <a:spcBef>
                <a:spcPts val="0"/>
              </a:spcBef>
              <a:spcAft>
                <a:spcPts val="0"/>
              </a:spcAft>
              <a:buSzPts val="1400"/>
              <a:buChar char="■"/>
              <a:defRPr/>
            </a:lvl3pPr>
            <a:lvl4pPr marL="2138416" lvl="3" indent="-371253" algn="l">
              <a:lnSpc>
                <a:spcPct val="115000"/>
              </a:lnSpc>
              <a:spcBef>
                <a:spcPts val="0"/>
              </a:spcBef>
              <a:spcAft>
                <a:spcPts val="0"/>
              </a:spcAft>
              <a:buSzPts val="1400"/>
              <a:buChar char="●"/>
              <a:defRPr/>
            </a:lvl4pPr>
            <a:lvl5pPr marL="2673020" lvl="4" indent="-371253" algn="l">
              <a:lnSpc>
                <a:spcPct val="115000"/>
              </a:lnSpc>
              <a:spcBef>
                <a:spcPts val="0"/>
              </a:spcBef>
              <a:spcAft>
                <a:spcPts val="0"/>
              </a:spcAft>
              <a:buSzPts val="1400"/>
              <a:buChar char="○"/>
              <a:defRPr/>
            </a:lvl5pPr>
            <a:lvl6pPr marL="3207624" lvl="5" indent="-371253" algn="l">
              <a:lnSpc>
                <a:spcPct val="115000"/>
              </a:lnSpc>
              <a:spcBef>
                <a:spcPts val="0"/>
              </a:spcBef>
              <a:spcAft>
                <a:spcPts val="0"/>
              </a:spcAft>
              <a:buSzPts val="1400"/>
              <a:buChar char="■"/>
              <a:defRPr/>
            </a:lvl6pPr>
            <a:lvl7pPr marL="3742228" lvl="6" indent="-371253" algn="l">
              <a:lnSpc>
                <a:spcPct val="115000"/>
              </a:lnSpc>
              <a:spcBef>
                <a:spcPts val="0"/>
              </a:spcBef>
              <a:spcAft>
                <a:spcPts val="0"/>
              </a:spcAft>
              <a:buSzPts val="1400"/>
              <a:buChar char="●"/>
              <a:defRPr/>
            </a:lvl7pPr>
            <a:lvl8pPr marL="4276832" lvl="7" indent="-371253" algn="l">
              <a:lnSpc>
                <a:spcPct val="115000"/>
              </a:lnSpc>
              <a:spcBef>
                <a:spcPts val="0"/>
              </a:spcBef>
              <a:spcAft>
                <a:spcPts val="0"/>
              </a:spcAft>
              <a:buSzPts val="1400"/>
              <a:buChar char="○"/>
              <a:defRPr/>
            </a:lvl8pPr>
            <a:lvl9pPr marL="4811436" lvl="8" indent="-371253" algn="l">
              <a:lnSpc>
                <a:spcPct val="115000"/>
              </a:lnSpc>
              <a:spcBef>
                <a:spcPts val="0"/>
              </a:spcBef>
              <a:spcAft>
                <a:spcPts val="0"/>
              </a:spcAft>
              <a:buSzPts val="1400"/>
              <a:buChar char="■"/>
              <a:defRPr/>
            </a:lvl9pPr>
          </a:lstStyle>
          <a:p>
            <a:endParaRPr/>
          </a:p>
        </p:txBody>
      </p:sp>
      <p:sp>
        <p:nvSpPr>
          <p:cNvPr id="26" name="Google Shape;26;p30"/>
          <p:cNvSpPr txBox="1">
            <a:spLocks noGrp="1"/>
          </p:cNvSpPr>
          <p:nvPr>
            <p:ph type="sldNum" idx="12"/>
          </p:nvPr>
        </p:nvSpPr>
        <p:spPr>
          <a:xfrm>
            <a:off x="9906598" y="6853777"/>
            <a:ext cx="641579" cy="578495"/>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660997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7"/>
        <p:cNvGrpSpPr/>
        <p:nvPr/>
      </p:nvGrpSpPr>
      <p:grpSpPr>
        <a:xfrm>
          <a:off x="0" y="0"/>
          <a:ext cx="0" cy="0"/>
          <a:chOff x="0" y="0"/>
          <a:chExt cx="0" cy="0"/>
        </a:xfrm>
      </p:grpSpPr>
      <p:sp>
        <p:nvSpPr>
          <p:cNvPr id="28" name="Google Shape;28;p31"/>
          <p:cNvSpPr txBox="1">
            <a:spLocks noGrp="1"/>
          </p:cNvSpPr>
          <p:nvPr>
            <p:ph type="title"/>
          </p:nvPr>
        </p:nvSpPr>
        <p:spPr>
          <a:xfrm>
            <a:off x="364462" y="654077"/>
            <a:ext cx="9962890" cy="841728"/>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 name="Google Shape;29;p31"/>
          <p:cNvSpPr txBox="1">
            <a:spLocks noGrp="1"/>
          </p:cNvSpPr>
          <p:nvPr>
            <p:ph type="body" idx="1"/>
          </p:nvPr>
        </p:nvSpPr>
        <p:spPr>
          <a:xfrm>
            <a:off x="364462" y="1693854"/>
            <a:ext cx="4676967" cy="5021264"/>
          </a:xfrm>
          <a:prstGeom prst="rect">
            <a:avLst/>
          </a:prstGeom>
          <a:noFill/>
          <a:ln>
            <a:noFill/>
          </a:ln>
        </p:spPr>
        <p:txBody>
          <a:bodyPr spcFirstLastPara="1" wrap="square" lIns="91425" tIns="91425" rIns="91425" bIns="91425" anchor="t" anchorCtr="0">
            <a:normAutofit/>
          </a:bodyPr>
          <a:lstStyle>
            <a:lvl1pPr marL="534604" lvl="0" indent="-371253" algn="l">
              <a:lnSpc>
                <a:spcPct val="115000"/>
              </a:lnSpc>
              <a:spcBef>
                <a:spcPts val="0"/>
              </a:spcBef>
              <a:spcAft>
                <a:spcPts val="0"/>
              </a:spcAft>
              <a:buSzPts val="1400"/>
              <a:buChar char="●"/>
              <a:defRPr sz="1637"/>
            </a:lvl1pPr>
            <a:lvl2pPr marL="1069208" lvl="1" indent="-356403" algn="l">
              <a:lnSpc>
                <a:spcPct val="115000"/>
              </a:lnSpc>
              <a:spcBef>
                <a:spcPts val="0"/>
              </a:spcBef>
              <a:spcAft>
                <a:spcPts val="0"/>
              </a:spcAft>
              <a:buSzPts val="1200"/>
              <a:buChar char="○"/>
              <a:defRPr sz="1403"/>
            </a:lvl2pPr>
            <a:lvl3pPr marL="1603812" lvl="2" indent="-356403" algn="l">
              <a:lnSpc>
                <a:spcPct val="115000"/>
              </a:lnSpc>
              <a:spcBef>
                <a:spcPts val="0"/>
              </a:spcBef>
              <a:spcAft>
                <a:spcPts val="0"/>
              </a:spcAft>
              <a:buSzPts val="1200"/>
              <a:buChar char="■"/>
              <a:defRPr sz="1403"/>
            </a:lvl3pPr>
            <a:lvl4pPr marL="2138416" lvl="3" indent="-356403" algn="l">
              <a:lnSpc>
                <a:spcPct val="115000"/>
              </a:lnSpc>
              <a:spcBef>
                <a:spcPts val="0"/>
              </a:spcBef>
              <a:spcAft>
                <a:spcPts val="0"/>
              </a:spcAft>
              <a:buSzPts val="1200"/>
              <a:buChar char="●"/>
              <a:defRPr sz="1403"/>
            </a:lvl4pPr>
            <a:lvl5pPr marL="2673020" lvl="4" indent="-356403" algn="l">
              <a:lnSpc>
                <a:spcPct val="115000"/>
              </a:lnSpc>
              <a:spcBef>
                <a:spcPts val="0"/>
              </a:spcBef>
              <a:spcAft>
                <a:spcPts val="0"/>
              </a:spcAft>
              <a:buSzPts val="1200"/>
              <a:buChar char="○"/>
              <a:defRPr sz="1403"/>
            </a:lvl5pPr>
            <a:lvl6pPr marL="3207624" lvl="5" indent="-356403" algn="l">
              <a:lnSpc>
                <a:spcPct val="115000"/>
              </a:lnSpc>
              <a:spcBef>
                <a:spcPts val="0"/>
              </a:spcBef>
              <a:spcAft>
                <a:spcPts val="0"/>
              </a:spcAft>
              <a:buSzPts val="1200"/>
              <a:buChar char="■"/>
              <a:defRPr sz="1403"/>
            </a:lvl6pPr>
            <a:lvl7pPr marL="3742228" lvl="6" indent="-356403" algn="l">
              <a:lnSpc>
                <a:spcPct val="115000"/>
              </a:lnSpc>
              <a:spcBef>
                <a:spcPts val="0"/>
              </a:spcBef>
              <a:spcAft>
                <a:spcPts val="0"/>
              </a:spcAft>
              <a:buSzPts val="1200"/>
              <a:buChar char="●"/>
              <a:defRPr sz="1403"/>
            </a:lvl7pPr>
            <a:lvl8pPr marL="4276832" lvl="7" indent="-356403" algn="l">
              <a:lnSpc>
                <a:spcPct val="115000"/>
              </a:lnSpc>
              <a:spcBef>
                <a:spcPts val="0"/>
              </a:spcBef>
              <a:spcAft>
                <a:spcPts val="0"/>
              </a:spcAft>
              <a:buSzPts val="1200"/>
              <a:buChar char="○"/>
              <a:defRPr sz="1403"/>
            </a:lvl8pPr>
            <a:lvl9pPr marL="4811436" lvl="8" indent="-356403" algn="l">
              <a:lnSpc>
                <a:spcPct val="115000"/>
              </a:lnSpc>
              <a:spcBef>
                <a:spcPts val="0"/>
              </a:spcBef>
              <a:spcAft>
                <a:spcPts val="0"/>
              </a:spcAft>
              <a:buSzPts val="1200"/>
              <a:buChar char="■"/>
              <a:defRPr sz="1403"/>
            </a:lvl9pPr>
          </a:lstStyle>
          <a:p>
            <a:endParaRPr/>
          </a:p>
        </p:txBody>
      </p:sp>
      <p:sp>
        <p:nvSpPr>
          <p:cNvPr id="30" name="Google Shape;30;p31"/>
          <p:cNvSpPr txBox="1">
            <a:spLocks noGrp="1"/>
          </p:cNvSpPr>
          <p:nvPr>
            <p:ph type="body" idx="2"/>
          </p:nvPr>
        </p:nvSpPr>
        <p:spPr>
          <a:xfrm>
            <a:off x="5650384" y="1693854"/>
            <a:ext cx="4676967" cy="5021264"/>
          </a:xfrm>
          <a:prstGeom prst="rect">
            <a:avLst/>
          </a:prstGeom>
          <a:noFill/>
          <a:ln>
            <a:noFill/>
          </a:ln>
        </p:spPr>
        <p:txBody>
          <a:bodyPr spcFirstLastPara="1" wrap="square" lIns="91425" tIns="91425" rIns="91425" bIns="91425" anchor="t" anchorCtr="0">
            <a:normAutofit/>
          </a:bodyPr>
          <a:lstStyle>
            <a:lvl1pPr marL="534604" lvl="0" indent="-371253" algn="l">
              <a:lnSpc>
                <a:spcPct val="115000"/>
              </a:lnSpc>
              <a:spcBef>
                <a:spcPts val="0"/>
              </a:spcBef>
              <a:spcAft>
                <a:spcPts val="0"/>
              </a:spcAft>
              <a:buSzPts val="1400"/>
              <a:buChar char="●"/>
              <a:defRPr sz="1637"/>
            </a:lvl1pPr>
            <a:lvl2pPr marL="1069208" lvl="1" indent="-356403" algn="l">
              <a:lnSpc>
                <a:spcPct val="115000"/>
              </a:lnSpc>
              <a:spcBef>
                <a:spcPts val="0"/>
              </a:spcBef>
              <a:spcAft>
                <a:spcPts val="0"/>
              </a:spcAft>
              <a:buSzPts val="1200"/>
              <a:buChar char="○"/>
              <a:defRPr sz="1403"/>
            </a:lvl2pPr>
            <a:lvl3pPr marL="1603812" lvl="2" indent="-356403" algn="l">
              <a:lnSpc>
                <a:spcPct val="115000"/>
              </a:lnSpc>
              <a:spcBef>
                <a:spcPts val="0"/>
              </a:spcBef>
              <a:spcAft>
                <a:spcPts val="0"/>
              </a:spcAft>
              <a:buSzPts val="1200"/>
              <a:buChar char="■"/>
              <a:defRPr sz="1403"/>
            </a:lvl3pPr>
            <a:lvl4pPr marL="2138416" lvl="3" indent="-356403" algn="l">
              <a:lnSpc>
                <a:spcPct val="115000"/>
              </a:lnSpc>
              <a:spcBef>
                <a:spcPts val="0"/>
              </a:spcBef>
              <a:spcAft>
                <a:spcPts val="0"/>
              </a:spcAft>
              <a:buSzPts val="1200"/>
              <a:buChar char="●"/>
              <a:defRPr sz="1403"/>
            </a:lvl4pPr>
            <a:lvl5pPr marL="2673020" lvl="4" indent="-356403" algn="l">
              <a:lnSpc>
                <a:spcPct val="115000"/>
              </a:lnSpc>
              <a:spcBef>
                <a:spcPts val="0"/>
              </a:spcBef>
              <a:spcAft>
                <a:spcPts val="0"/>
              </a:spcAft>
              <a:buSzPts val="1200"/>
              <a:buChar char="○"/>
              <a:defRPr sz="1403"/>
            </a:lvl5pPr>
            <a:lvl6pPr marL="3207624" lvl="5" indent="-356403" algn="l">
              <a:lnSpc>
                <a:spcPct val="115000"/>
              </a:lnSpc>
              <a:spcBef>
                <a:spcPts val="0"/>
              </a:spcBef>
              <a:spcAft>
                <a:spcPts val="0"/>
              </a:spcAft>
              <a:buSzPts val="1200"/>
              <a:buChar char="■"/>
              <a:defRPr sz="1403"/>
            </a:lvl6pPr>
            <a:lvl7pPr marL="3742228" lvl="6" indent="-356403" algn="l">
              <a:lnSpc>
                <a:spcPct val="115000"/>
              </a:lnSpc>
              <a:spcBef>
                <a:spcPts val="0"/>
              </a:spcBef>
              <a:spcAft>
                <a:spcPts val="0"/>
              </a:spcAft>
              <a:buSzPts val="1200"/>
              <a:buChar char="●"/>
              <a:defRPr sz="1403"/>
            </a:lvl7pPr>
            <a:lvl8pPr marL="4276832" lvl="7" indent="-356403" algn="l">
              <a:lnSpc>
                <a:spcPct val="115000"/>
              </a:lnSpc>
              <a:spcBef>
                <a:spcPts val="0"/>
              </a:spcBef>
              <a:spcAft>
                <a:spcPts val="0"/>
              </a:spcAft>
              <a:buSzPts val="1200"/>
              <a:buChar char="○"/>
              <a:defRPr sz="1403"/>
            </a:lvl8pPr>
            <a:lvl9pPr marL="4811436" lvl="8" indent="-356403" algn="l">
              <a:lnSpc>
                <a:spcPct val="115000"/>
              </a:lnSpc>
              <a:spcBef>
                <a:spcPts val="0"/>
              </a:spcBef>
              <a:spcAft>
                <a:spcPts val="0"/>
              </a:spcAft>
              <a:buSzPts val="1200"/>
              <a:buChar char="■"/>
              <a:defRPr sz="1403"/>
            </a:lvl9pPr>
          </a:lstStyle>
          <a:p>
            <a:endParaRPr/>
          </a:p>
        </p:txBody>
      </p:sp>
      <p:sp>
        <p:nvSpPr>
          <p:cNvPr id="31" name="Google Shape;31;p31"/>
          <p:cNvSpPr txBox="1">
            <a:spLocks noGrp="1"/>
          </p:cNvSpPr>
          <p:nvPr>
            <p:ph type="sldNum" idx="12"/>
          </p:nvPr>
        </p:nvSpPr>
        <p:spPr>
          <a:xfrm>
            <a:off x="9906598" y="6853777"/>
            <a:ext cx="641579" cy="578495"/>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460493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2"/>
        <p:cNvGrpSpPr/>
        <p:nvPr/>
      </p:nvGrpSpPr>
      <p:grpSpPr>
        <a:xfrm>
          <a:off x="0" y="0"/>
          <a:ext cx="0" cy="0"/>
          <a:chOff x="0" y="0"/>
          <a:chExt cx="0" cy="0"/>
        </a:xfrm>
      </p:grpSpPr>
      <p:sp>
        <p:nvSpPr>
          <p:cNvPr id="33" name="Google Shape;33;p32"/>
          <p:cNvSpPr txBox="1">
            <a:spLocks noGrp="1"/>
          </p:cNvSpPr>
          <p:nvPr>
            <p:ph type="title"/>
          </p:nvPr>
        </p:nvSpPr>
        <p:spPr>
          <a:xfrm>
            <a:off x="364462" y="654077"/>
            <a:ext cx="9962890" cy="841728"/>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4" name="Google Shape;34;p32"/>
          <p:cNvSpPr txBox="1">
            <a:spLocks noGrp="1"/>
          </p:cNvSpPr>
          <p:nvPr>
            <p:ph type="sldNum" idx="12"/>
          </p:nvPr>
        </p:nvSpPr>
        <p:spPr>
          <a:xfrm>
            <a:off x="9906598" y="6853777"/>
            <a:ext cx="641579" cy="578495"/>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087100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5"/>
        <p:cNvGrpSpPr/>
        <p:nvPr/>
      </p:nvGrpSpPr>
      <p:grpSpPr>
        <a:xfrm>
          <a:off x="0" y="0"/>
          <a:ext cx="0" cy="0"/>
          <a:chOff x="0" y="0"/>
          <a:chExt cx="0" cy="0"/>
        </a:xfrm>
      </p:grpSpPr>
      <p:sp>
        <p:nvSpPr>
          <p:cNvPr id="36" name="Google Shape;36;p33"/>
          <p:cNvSpPr txBox="1">
            <a:spLocks noGrp="1"/>
          </p:cNvSpPr>
          <p:nvPr>
            <p:ph type="title"/>
          </p:nvPr>
        </p:nvSpPr>
        <p:spPr>
          <a:xfrm>
            <a:off x="364462" y="816595"/>
            <a:ext cx="3283313" cy="1110692"/>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806"/>
            </a:lvl1pPr>
            <a:lvl2pPr lvl="1" algn="l">
              <a:lnSpc>
                <a:spcPct val="100000"/>
              </a:lnSpc>
              <a:spcBef>
                <a:spcPts val="0"/>
              </a:spcBef>
              <a:spcAft>
                <a:spcPts val="0"/>
              </a:spcAft>
              <a:buSzPts val="2400"/>
              <a:buNone/>
              <a:defRPr sz="2806"/>
            </a:lvl2pPr>
            <a:lvl3pPr lvl="2" algn="l">
              <a:lnSpc>
                <a:spcPct val="100000"/>
              </a:lnSpc>
              <a:spcBef>
                <a:spcPts val="0"/>
              </a:spcBef>
              <a:spcAft>
                <a:spcPts val="0"/>
              </a:spcAft>
              <a:buSzPts val="2400"/>
              <a:buNone/>
              <a:defRPr sz="2806"/>
            </a:lvl3pPr>
            <a:lvl4pPr lvl="3" algn="l">
              <a:lnSpc>
                <a:spcPct val="100000"/>
              </a:lnSpc>
              <a:spcBef>
                <a:spcPts val="0"/>
              </a:spcBef>
              <a:spcAft>
                <a:spcPts val="0"/>
              </a:spcAft>
              <a:buSzPts val="2400"/>
              <a:buNone/>
              <a:defRPr sz="2806"/>
            </a:lvl4pPr>
            <a:lvl5pPr lvl="4" algn="l">
              <a:lnSpc>
                <a:spcPct val="100000"/>
              </a:lnSpc>
              <a:spcBef>
                <a:spcPts val="0"/>
              </a:spcBef>
              <a:spcAft>
                <a:spcPts val="0"/>
              </a:spcAft>
              <a:buSzPts val="2400"/>
              <a:buNone/>
              <a:defRPr sz="2806"/>
            </a:lvl5pPr>
            <a:lvl6pPr lvl="5" algn="l">
              <a:lnSpc>
                <a:spcPct val="100000"/>
              </a:lnSpc>
              <a:spcBef>
                <a:spcPts val="0"/>
              </a:spcBef>
              <a:spcAft>
                <a:spcPts val="0"/>
              </a:spcAft>
              <a:buSzPts val="2400"/>
              <a:buNone/>
              <a:defRPr sz="2806"/>
            </a:lvl6pPr>
            <a:lvl7pPr lvl="6" algn="l">
              <a:lnSpc>
                <a:spcPct val="100000"/>
              </a:lnSpc>
              <a:spcBef>
                <a:spcPts val="0"/>
              </a:spcBef>
              <a:spcAft>
                <a:spcPts val="0"/>
              </a:spcAft>
              <a:buSzPts val="2400"/>
              <a:buNone/>
              <a:defRPr sz="2806"/>
            </a:lvl7pPr>
            <a:lvl8pPr lvl="7" algn="l">
              <a:lnSpc>
                <a:spcPct val="100000"/>
              </a:lnSpc>
              <a:spcBef>
                <a:spcPts val="0"/>
              </a:spcBef>
              <a:spcAft>
                <a:spcPts val="0"/>
              </a:spcAft>
              <a:buSzPts val="2400"/>
              <a:buNone/>
              <a:defRPr sz="2806"/>
            </a:lvl8pPr>
            <a:lvl9pPr lvl="8" algn="l">
              <a:lnSpc>
                <a:spcPct val="100000"/>
              </a:lnSpc>
              <a:spcBef>
                <a:spcPts val="0"/>
              </a:spcBef>
              <a:spcAft>
                <a:spcPts val="0"/>
              </a:spcAft>
              <a:buSzPts val="2400"/>
              <a:buNone/>
              <a:defRPr sz="2806"/>
            </a:lvl9pPr>
          </a:lstStyle>
          <a:p>
            <a:endParaRPr/>
          </a:p>
        </p:txBody>
      </p:sp>
      <p:sp>
        <p:nvSpPr>
          <p:cNvPr id="37" name="Google Shape;37;p33"/>
          <p:cNvSpPr txBox="1">
            <a:spLocks noGrp="1"/>
          </p:cNvSpPr>
          <p:nvPr>
            <p:ph type="body" idx="1"/>
          </p:nvPr>
        </p:nvSpPr>
        <p:spPr>
          <a:xfrm>
            <a:off x="364462" y="2042369"/>
            <a:ext cx="3283313" cy="4672933"/>
          </a:xfrm>
          <a:prstGeom prst="rect">
            <a:avLst/>
          </a:prstGeom>
          <a:noFill/>
          <a:ln>
            <a:noFill/>
          </a:ln>
        </p:spPr>
        <p:txBody>
          <a:bodyPr spcFirstLastPara="1" wrap="square" lIns="91425" tIns="91425" rIns="91425" bIns="91425" anchor="t" anchorCtr="0">
            <a:normAutofit/>
          </a:bodyPr>
          <a:lstStyle>
            <a:lvl1pPr marL="534604" lvl="0" indent="-356403" algn="l">
              <a:lnSpc>
                <a:spcPct val="115000"/>
              </a:lnSpc>
              <a:spcBef>
                <a:spcPts val="0"/>
              </a:spcBef>
              <a:spcAft>
                <a:spcPts val="0"/>
              </a:spcAft>
              <a:buSzPts val="1200"/>
              <a:buChar char="●"/>
              <a:defRPr sz="1403"/>
            </a:lvl1pPr>
            <a:lvl2pPr marL="1069208" lvl="1" indent="-356403" algn="l">
              <a:lnSpc>
                <a:spcPct val="115000"/>
              </a:lnSpc>
              <a:spcBef>
                <a:spcPts val="0"/>
              </a:spcBef>
              <a:spcAft>
                <a:spcPts val="0"/>
              </a:spcAft>
              <a:buSzPts val="1200"/>
              <a:buChar char="○"/>
              <a:defRPr sz="1403"/>
            </a:lvl2pPr>
            <a:lvl3pPr marL="1603812" lvl="2" indent="-356403" algn="l">
              <a:lnSpc>
                <a:spcPct val="115000"/>
              </a:lnSpc>
              <a:spcBef>
                <a:spcPts val="0"/>
              </a:spcBef>
              <a:spcAft>
                <a:spcPts val="0"/>
              </a:spcAft>
              <a:buSzPts val="1200"/>
              <a:buChar char="■"/>
              <a:defRPr sz="1403"/>
            </a:lvl3pPr>
            <a:lvl4pPr marL="2138416" lvl="3" indent="-356403" algn="l">
              <a:lnSpc>
                <a:spcPct val="115000"/>
              </a:lnSpc>
              <a:spcBef>
                <a:spcPts val="0"/>
              </a:spcBef>
              <a:spcAft>
                <a:spcPts val="0"/>
              </a:spcAft>
              <a:buSzPts val="1200"/>
              <a:buChar char="●"/>
              <a:defRPr sz="1403"/>
            </a:lvl4pPr>
            <a:lvl5pPr marL="2673020" lvl="4" indent="-356403" algn="l">
              <a:lnSpc>
                <a:spcPct val="115000"/>
              </a:lnSpc>
              <a:spcBef>
                <a:spcPts val="0"/>
              </a:spcBef>
              <a:spcAft>
                <a:spcPts val="0"/>
              </a:spcAft>
              <a:buSzPts val="1200"/>
              <a:buChar char="○"/>
              <a:defRPr sz="1403"/>
            </a:lvl5pPr>
            <a:lvl6pPr marL="3207624" lvl="5" indent="-356403" algn="l">
              <a:lnSpc>
                <a:spcPct val="115000"/>
              </a:lnSpc>
              <a:spcBef>
                <a:spcPts val="0"/>
              </a:spcBef>
              <a:spcAft>
                <a:spcPts val="0"/>
              </a:spcAft>
              <a:buSzPts val="1200"/>
              <a:buChar char="■"/>
              <a:defRPr sz="1403"/>
            </a:lvl6pPr>
            <a:lvl7pPr marL="3742228" lvl="6" indent="-356403" algn="l">
              <a:lnSpc>
                <a:spcPct val="115000"/>
              </a:lnSpc>
              <a:spcBef>
                <a:spcPts val="0"/>
              </a:spcBef>
              <a:spcAft>
                <a:spcPts val="0"/>
              </a:spcAft>
              <a:buSzPts val="1200"/>
              <a:buChar char="●"/>
              <a:defRPr sz="1403"/>
            </a:lvl7pPr>
            <a:lvl8pPr marL="4276832" lvl="7" indent="-356403" algn="l">
              <a:lnSpc>
                <a:spcPct val="115000"/>
              </a:lnSpc>
              <a:spcBef>
                <a:spcPts val="0"/>
              </a:spcBef>
              <a:spcAft>
                <a:spcPts val="0"/>
              </a:spcAft>
              <a:buSzPts val="1200"/>
              <a:buChar char="○"/>
              <a:defRPr sz="1403"/>
            </a:lvl8pPr>
            <a:lvl9pPr marL="4811436" lvl="8" indent="-356403" algn="l">
              <a:lnSpc>
                <a:spcPct val="115000"/>
              </a:lnSpc>
              <a:spcBef>
                <a:spcPts val="0"/>
              </a:spcBef>
              <a:spcAft>
                <a:spcPts val="0"/>
              </a:spcAft>
              <a:buSzPts val="1200"/>
              <a:buChar char="■"/>
              <a:defRPr sz="1403"/>
            </a:lvl9pPr>
          </a:lstStyle>
          <a:p>
            <a:endParaRPr/>
          </a:p>
        </p:txBody>
      </p:sp>
      <p:sp>
        <p:nvSpPr>
          <p:cNvPr id="38" name="Google Shape;38;p33"/>
          <p:cNvSpPr txBox="1">
            <a:spLocks noGrp="1"/>
          </p:cNvSpPr>
          <p:nvPr>
            <p:ph type="sldNum" idx="12"/>
          </p:nvPr>
        </p:nvSpPr>
        <p:spPr>
          <a:xfrm>
            <a:off x="9906598" y="6853777"/>
            <a:ext cx="641579" cy="578495"/>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231091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9"/>
        <p:cNvGrpSpPr/>
        <p:nvPr/>
      </p:nvGrpSpPr>
      <p:grpSpPr>
        <a:xfrm>
          <a:off x="0" y="0"/>
          <a:ext cx="0" cy="0"/>
          <a:chOff x="0" y="0"/>
          <a:chExt cx="0" cy="0"/>
        </a:xfrm>
      </p:grpSpPr>
      <p:sp>
        <p:nvSpPr>
          <p:cNvPr id="40" name="Google Shape;40;p34"/>
          <p:cNvSpPr txBox="1">
            <a:spLocks noGrp="1"/>
          </p:cNvSpPr>
          <p:nvPr>
            <p:ph type="title"/>
          </p:nvPr>
        </p:nvSpPr>
        <p:spPr>
          <a:xfrm>
            <a:off x="573235" y="661609"/>
            <a:ext cx="7445683" cy="6012466"/>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5613"/>
            </a:lvl1pPr>
            <a:lvl2pPr lvl="1" algn="l">
              <a:lnSpc>
                <a:spcPct val="100000"/>
              </a:lnSpc>
              <a:spcBef>
                <a:spcPts val="0"/>
              </a:spcBef>
              <a:spcAft>
                <a:spcPts val="0"/>
              </a:spcAft>
              <a:buSzPts val="4800"/>
              <a:buNone/>
              <a:defRPr sz="5613"/>
            </a:lvl2pPr>
            <a:lvl3pPr lvl="2" algn="l">
              <a:lnSpc>
                <a:spcPct val="100000"/>
              </a:lnSpc>
              <a:spcBef>
                <a:spcPts val="0"/>
              </a:spcBef>
              <a:spcAft>
                <a:spcPts val="0"/>
              </a:spcAft>
              <a:buSzPts val="4800"/>
              <a:buNone/>
              <a:defRPr sz="5613"/>
            </a:lvl3pPr>
            <a:lvl4pPr lvl="3" algn="l">
              <a:lnSpc>
                <a:spcPct val="100000"/>
              </a:lnSpc>
              <a:spcBef>
                <a:spcPts val="0"/>
              </a:spcBef>
              <a:spcAft>
                <a:spcPts val="0"/>
              </a:spcAft>
              <a:buSzPts val="4800"/>
              <a:buNone/>
              <a:defRPr sz="5613"/>
            </a:lvl4pPr>
            <a:lvl5pPr lvl="4" algn="l">
              <a:lnSpc>
                <a:spcPct val="100000"/>
              </a:lnSpc>
              <a:spcBef>
                <a:spcPts val="0"/>
              </a:spcBef>
              <a:spcAft>
                <a:spcPts val="0"/>
              </a:spcAft>
              <a:buSzPts val="4800"/>
              <a:buNone/>
              <a:defRPr sz="5613"/>
            </a:lvl5pPr>
            <a:lvl6pPr lvl="5" algn="l">
              <a:lnSpc>
                <a:spcPct val="100000"/>
              </a:lnSpc>
              <a:spcBef>
                <a:spcPts val="0"/>
              </a:spcBef>
              <a:spcAft>
                <a:spcPts val="0"/>
              </a:spcAft>
              <a:buSzPts val="4800"/>
              <a:buNone/>
              <a:defRPr sz="5613"/>
            </a:lvl6pPr>
            <a:lvl7pPr lvl="6" algn="l">
              <a:lnSpc>
                <a:spcPct val="100000"/>
              </a:lnSpc>
              <a:spcBef>
                <a:spcPts val="0"/>
              </a:spcBef>
              <a:spcAft>
                <a:spcPts val="0"/>
              </a:spcAft>
              <a:buSzPts val="4800"/>
              <a:buNone/>
              <a:defRPr sz="5613"/>
            </a:lvl7pPr>
            <a:lvl8pPr lvl="7" algn="l">
              <a:lnSpc>
                <a:spcPct val="100000"/>
              </a:lnSpc>
              <a:spcBef>
                <a:spcPts val="0"/>
              </a:spcBef>
              <a:spcAft>
                <a:spcPts val="0"/>
              </a:spcAft>
              <a:buSzPts val="4800"/>
              <a:buNone/>
              <a:defRPr sz="5613"/>
            </a:lvl8pPr>
            <a:lvl9pPr lvl="8" algn="l">
              <a:lnSpc>
                <a:spcPct val="100000"/>
              </a:lnSpc>
              <a:spcBef>
                <a:spcPts val="0"/>
              </a:spcBef>
              <a:spcAft>
                <a:spcPts val="0"/>
              </a:spcAft>
              <a:buSzPts val="4800"/>
              <a:buNone/>
              <a:defRPr sz="5613"/>
            </a:lvl9pPr>
          </a:lstStyle>
          <a:p>
            <a:endParaRPr/>
          </a:p>
        </p:txBody>
      </p:sp>
      <p:sp>
        <p:nvSpPr>
          <p:cNvPr id="41" name="Google Shape;41;p34"/>
          <p:cNvSpPr txBox="1">
            <a:spLocks noGrp="1"/>
          </p:cNvSpPr>
          <p:nvPr>
            <p:ph type="sldNum" idx="12"/>
          </p:nvPr>
        </p:nvSpPr>
        <p:spPr>
          <a:xfrm>
            <a:off x="9906598" y="6853777"/>
            <a:ext cx="641579" cy="578495"/>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967737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2"/>
        <p:cNvGrpSpPr/>
        <p:nvPr/>
      </p:nvGrpSpPr>
      <p:grpSpPr>
        <a:xfrm>
          <a:off x="0" y="0"/>
          <a:ext cx="0" cy="0"/>
          <a:chOff x="0" y="0"/>
          <a:chExt cx="0" cy="0"/>
        </a:xfrm>
      </p:grpSpPr>
      <p:sp>
        <p:nvSpPr>
          <p:cNvPr id="43" name="Google Shape;43;p35"/>
          <p:cNvSpPr/>
          <p:nvPr/>
        </p:nvSpPr>
        <p:spPr>
          <a:xfrm>
            <a:off x="5345906" y="-184"/>
            <a:ext cx="5345907" cy="7559675"/>
          </a:xfrm>
          <a:prstGeom prst="rect">
            <a:avLst/>
          </a:prstGeom>
          <a:solidFill>
            <a:schemeClr val="lt2"/>
          </a:solidFill>
          <a:ln>
            <a:noFill/>
          </a:ln>
        </p:spPr>
        <p:txBody>
          <a:bodyPr spcFirstLastPara="1" wrap="square" lIns="106901" tIns="106901" rIns="106901" bIns="106901"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637" b="0" i="0" u="none" strike="noStrike" cap="none">
              <a:solidFill>
                <a:srgbClr val="000000"/>
              </a:solidFill>
              <a:latin typeface="Arial"/>
              <a:ea typeface="Arial"/>
              <a:cs typeface="Arial"/>
              <a:sym typeface="Arial"/>
            </a:endParaRPr>
          </a:p>
        </p:txBody>
      </p:sp>
      <p:sp>
        <p:nvSpPr>
          <p:cNvPr id="44" name="Google Shape;44;p35"/>
          <p:cNvSpPr txBox="1">
            <a:spLocks noGrp="1"/>
          </p:cNvSpPr>
          <p:nvPr>
            <p:ph type="title"/>
          </p:nvPr>
        </p:nvSpPr>
        <p:spPr>
          <a:xfrm>
            <a:off x="310441" y="1812463"/>
            <a:ext cx="4729935" cy="2178615"/>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911"/>
            </a:lvl1pPr>
            <a:lvl2pPr lvl="1" algn="ctr">
              <a:lnSpc>
                <a:spcPct val="100000"/>
              </a:lnSpc>
              <a:spcBef>
                <a:spcPts val="0"/>
              </a:spcBef>
              <a:spcAft>
                <a:spcPts val="0"/>
              </a:spcAft>
              <a:buSzPts val="4200"/>
              <a:buNone/>
              <a:defRPr sz="4911"/>
            </a:lvl2pPr>
            <a:lvl3pPr lvl="2" algn="ctr">
              <a:lnSpc>
                <a:spcPct val="100000"/>
              </a:lnSpc>
              <a:spcBef>
                <a:spcPts val="0"/>
              </a:spcBef>
              <a:spcAft>
                <a:spcPts val="0"/>
              </a:spcAft>
              <a:buSzPts val="4200"/>
              <a:buNone/>
              <a:defRPr sz="4911"/>
            </a:lvl3pPr>
            <a:lvl4pPr lvl="3" algn="ctr">
              <a:lnSpc>
                <a:spcPct val="100000"/>
              </a:lnSpc>
              <a:spcBef>
                <a:spcPts val="0"/>
              </a:spcBef>
              <a:spcAft>
                <a:spcPts val="0"/>
              </a:spcAft>
              <a:buSzPts val="4200"/>
              <a:buNone/>
              <a:defRPr sz="4911"/>
            </a:lvl4pPr>
            <a:lvl5pPr lvl="4" algn="ctr">
              <a:lnSpc>
                <a:spcPct val="100000"/>
              </a:lnSpc>
              <a:spcBef>
                <a:spcPts val="0"/>
              </a:spcBef>
              <a:spcAft>
                <a:spcPts val="0"/>
              </a:spcAft>
              <a:buSzPts val="4200"/>
              <a:buNone/>
              <a:defRPr sz="4911"/>
            </a:lvl5pPr>
            <a:lvl6pPr lvl="5" algn="ctr">
              <a:lnSpc>
                <a:spcPct val="100000"/>
              </a:lnSpc>
              <a:spcBef>
                <a:spcPts val="0"/>
              </a:spcBef>
              <a:spcAft>
                <a:spcPts val="0"/>
              </a:spcAft>
              <a:buSzPts val="4200"/>
              <a:buNone/>
              <a:defRPr sz="4911"/>
            </a:lvl6pPr>
            <a:lvl7pPr lvl="6" algn="ctr">
              <a:lnSpc>
                <a:spcPct val="100000"/>
              </a:lnSpc>
              <a:spcBef>
                <a:spcPts val="0"/>
              </a:spcBef>
              <a:spcAft>
                <a:spcPts val="0"/>
              </a:spcAft>
              <a:buSzPts val="4200"/>
              <a:buNone/>
              <a:defRPr sz="4911"/>
            </a:lvl7pPr>
            <a:lvl8pPr lvl="7" algn="ctr">
              <a:lnSpc>
                <a:spcPct val="100000"/>
              </a:lnSpc>
              <a:spcBef>
                <a:spcPts val="0"/>
              </a:spcBef>
              <a:spcAft>
                <a:spcPts val="0"/>
              </a:spcAft>
              <a:buSzPts val="4200"/>
              <a:buNone/>
              <a:defRPr sz="4911"/>
            </a:lvl8pPr>
            <a:lvl9pPr lvl="8" algn="ctr">
              <a:lnSpc>
                <a:spcPct val="100000"/>
              </a:lnSpc>
              <a:spcBef>
                <a:spcPts val="0"/>
              </a:spcBef>
              <a:spcAft>
                <a:spcPts val="0"/>
              </a:spcAft>
              <a:buSzPts val="4200"/>
              <a:buNone/>
              <a:defRPr sz="4911"/>
            </a:lvl9pPr>
          </a:lstStyle>
          <a:p>
            <a:endParaRPr/>
          </a:p>
        </p:txBody>
      </p:sp>
      <p:sp>
        <p:nvSpPr>
          <p:cNvPr id="45" name="Google Shape;45;p35"/>
          <p:cNvSpPr txBox="1">
            <a:spLocks noGrp="1"/>
          </p:cNvSpPr>
          <p:nvPr>
            <p:ph type="subTitle" idx="1"/>
          </p:nvPr>
        </p:nvSpPr>
        <p:spPr>
          <a:xfrm>
            <a:off x="310441" y="4119828"/>
            <a:ext cx="4729935" cy="1815292"/>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456"/>
            </a:lvl1pPr>
            <a:lvl2pPr lvl="1" algn="ctr">
              <a:lnSpc>
                <a:spcPct val="100000"/>
              </a:lnSpc>
              <a:spcBef>
                <a:spcPts val="0"/>
              </a:spcBef>
              <a:spcAft>
                <a:spcPts val="0"/>
              </a:spcAft>
              <a:buSzPts val="2100"/>
              <a:buNone/>
              <a:defRPr sz="2456"/>
            </a:lvl2pPr>
            <a:lvl3pPr lvl="2" algn="ctr">
              <a:lnSpc>
                <a:spcPct val="100000"/>
              </a:lnSpc>
              <a:spcBef>
                <a:spcPts val="0"/>
              </a:spcBef>
              <a:spcAft>
                <a:spcPts val="0"/>
              </a:spcAft>
              <a:buSzPts val="2100"/>
              <a:buNone/>
              <a:defRPr sz="2456"/>
            </a:lvl3pPr>
            <a:lvl4pPr lvl="3" algn="ctr">
              <a:lnSpc>
                <a:spcPct val="100000"/>
              </a:lnSpc>
              <a:spcBef>
                <a:spcPts val="0"/>
              </a:spcBef>
              <a:spcAft>
                <a:spcPts val="0"/>
              </a:spcAft>
              <a:buSzPts val="2100"/>
              <a:buNone/>
              <a:defRPr sz="2456"/>
            </a:lvl4pPr>
            <a:lvl5pPr lvl="4" algn="ctr">
              <a:lnSpc>
                <a:spcPct val="100000"/>
              </a:lnSpc>
              <a:spcBef>
                <a:spcPts val="0"/>
              </a:spcBef>
              <a:spcAft>
                <a:spcPts val="0"/>
              </a:spcAft>
              <a:buSzPts val="2100"/>
              <a:buNone/>
              <a:defRPr sz="2456"/>
            </a:lvl5pPr>
            <a:lvl6pPr lvl="5" algn="ctr">
              <a:lnSpc>
                <a:spcPct val="100000"/>
              </a:lnSpc>
              <a:spcBef>
                <a:spcPts val="0"/>
              </a:spcBef>
              <a:spcAft>
                <a:spcPts val="0"/>
              </a:spcAft>
              <a:buSzPts val="2100"/>
              <a:buNone/>
              <a:defRPr sz="2456"/>
            </a:lvl6pPr>
            <a:lvl7pPr lvl="6" algn="ctr">
              <a:lnSpc>
                <a:spcPct val="100000"/>
              </a:lnSpc>
              <a:spcBef>
                <a:spcPts val="0"/>
              </a:spcBef>
              <a:spcAft>
                <a:spcPts val="0"/>
              </a:spcAft>
              <a:buSzPts val="2100"/>
              <a:buNone/>
              <a:defRPr sz="2456"/>
            </a:lvl7pPr>
            <a:lvl8pPr lvl="7" algn="ctr">
              <a:lnSpc>
                <a:spcPct val="100000"/>
              </a:lnSpc>
              <a:spcBef>
                <a:spcPts val="0"/>
              </a:spcBef>
              <a:spcAft>
                <a:spcPts val="0"/>
              </a:spcAft>
              <a:buSzPts val="2100"/>
              <a:buNone/>
              <a:defRPr sz="2456"/>
            </a:lvl8pPr>
            <a:lvl9pPr lvl="8" algn="ctr">
              <a:lnSpc>
                <a:spcPct val="100000"/>
              </a:lnSpc>
              <a:spcBef>
                <a:spcPts val="0"/>
              </a:spcBef>
              <a:spcAft>
                <a:spcPts val="0"/>
              </a:spcAft>
              <a:buSzPts val="2100"/>
              <a:buNone/>
              <a:defRPr sz="2456"/>
            </a:lvl9pPr>
          </a:lstStyle>
          <a:p>
            <a:endParaRPr/>
          </a:p>
        </p:txBody>
      </p:sp>
      <p:sp>
        <p:nvSpPr>
          <p:cNvPr id="46" name="Google Shape;46;p35"/>
          <p:cNvSpPr txBox="1">
            <a:spLocks noGrp="1"/>
          </p:cNvSpPr>
          <p:nvPr>
            <p:ph type="body" idx="2"/>
          </p:nvPr>
        </p:nvSpPr>
        <p:spPr>
          <a:xfrm>
            <a:off x="5775614" y="1064211"/>
            <a:ext cx="4486492" cy="5430885"/>
          </a:xfrm>
          <a:prstGeom prst="rect">
            <a:avLst/>
          </a:prstGeom>
          <a:noFill/>
          <a:ln>
            <a:noFill/>
          </a:ln>
        </p:spPr>
        <p:txBody>
          <a:bodyPr spcFirstLastPara="1" wrap="square" lIns="91425" tIns="91425" rIns="91425" bIns="91425" anchor="ctr" anchorCtr="0">
            <a:normAutofit/>
          </a:bodyPr>
          <a:lstStyle>
            <a:lvl1pPr marL="534604" lvl="0" indent="-400953" algn="l">
              <a:lnSpc>
                <a:spcPct val="115000"/>
              </a:lnSpc>
              <a:spcBef>
                <a:spcPts val="0"/>
              </a:spcBef>
              <a:spcAft>
                <a:spcPts val="0"/>
              </a:spcAft>
              <a:buSzPts val="1800"/>
              <a:buChar char="●"/>
              <a:defRPr/>
            </a:lvl1pPr>
            <a:lvl2pPr marL="1069208" lvl="1" indent="-371253" algn="l">
              <a:lnSpc>
                <a:spcPct val="115000"/>
              </a:lnSpc>
              <a:spcBef>
                <a:spcPts val="0"/>
              </a:spcBef>
              <a:spcAft>
                <a:spcPts val="0"/>
              </a:spcAft>
              <a:buSzPts val="1400"/>
              <a:buChar char="○"/>
              <a:defRPr/>
            </a:lvl2pPr>
            <a:lvl3pPr marL="1603812" lvl="2" indent="-371253" algn="l">
              <a:lnSpc>
                <a:spcPct val="115000"/>
              </a:lnSpc>
              <a:spcBef>
                <a:spcPts val="0"/>
              </a:spcBef>
              <a:spcAft>
                <a:spcPts val="0"/>
              </a:spcAft>
              <a:buSzPts val="1400"/>
              <a:buChar char="■"/>
              <a:defRPr/>
            </a:lvl3pPr>
            <a:lvl4pPr marL="2138416" lvl="3" indent="-371253" algn="l">
              <a:lnSpc>
                <a:spcPct val="115000"/>
              </a:lnSpc>
              <a:spcBef>
                <a:spcPts val="0"/>
              </a:spcBef>
              <a:spcAft>
                <a:spcPts val="0"/>
              </a:spcAft>
              <a:buSzPts val="1400"/>
              <a:buChar char="●"/>
              <a:defRPr/>
            </a:lvl4pPr>
            <a:lvl5pPr marL="2673020" lvl="4" indent="-371253" algn="l">
              <a:lnSpc>
                <a:spcPct val="115000"/>
              </a:lnSpc>
              <a:spcBef>
                <a:spcPts val="0"/>
              </a:spcBef>
              <a:spcAft>
                <a:spcPts val="0"/>
              </a:spcAft>
              <a:buSzPts val="1400"/>
              <a:buChar char="○"/>
              <a:defRPr/>
            </a:lvl5pPr>
            <a:lvl6pPr marL="3207624" lvl="5" indent="-371253" algn="l">
              <a:lnSpc>
                <a:spcPct val="115000"/>
              </a:lnSpc>
              <a:spcBef>
                <a:spcPts val="0"/>
              </a:spcBef>
              <a:spcAft>
                <a:spcPts val="0"/>
              </a:spcAft>
              <a:buSzPts val="1400"/>
              <a:buChar char="■"/>
              <a:defRPr/>
            </a:lvl6pPr>
            <a:lvl7pPr marL="3742228" lvl="6" indent="-371253" algn="l">
              <a:lnSpc>
                <a:spcPct val="115000"/>
              </a:lnSpc>
              <a:spcBef>
                <a:spcPts val="0"/>
              </a:spcBef>
              <a:spcAft>
                <a:spcPts val="0"/>
              </a:spcAft>
              <a:buSzPts val="1400"/>
              <a:buChar char="●"/>
              <a:defRPr/>
            </a:lvl7pPr>
            <a:lvl8pPr marL="4276832" lvl="7" indent="-371253" algn="l">
              <a:lnSpc>
                <a:spcPct val="115000"/>
              </a:lnSpc>
              <a:spcBef>
                <a:spcPts val="0"/>
              </a:spcBef>
              <a:spcAft>
                <a:spcPts val="0"/>
              </a:spcAft>
              <a:buSzPts val="1400"/>
              <a:buChar char="○"/>
              <a:defRPr/>
            </a:lvl8pPr>
            <a:lvl9pPr marL="4811436" lvl="8" indent="-371253" algn="l">
              <a:lnSpc>
                <a:spcPct val="115000"/>
              </a:lnSpc>
              <a:spcBef>
                <a:spcPts val="0"/>
              </a:spcBef>
              <a:spcAft>
                <a:spcPts val="0"/>
              </a:spcAft>
              <a:buSzPts val="1400"/>
              <a:buChar char="■"/>
              <a:defRPr/>
            </a:lvl9pPr>
          </a:lstStyle>
          <a:p>
            <a:endParaRPr/>
          </a:p>
        </p:txBody>
      </p:sp>
      <p:sp>
        <p:nvSpPr>
          <p:cNvPr id="47" name="Google Shape;47;p35"/>
          <p:cNvSpPr txBox="1">
            <a:spLocks noGrp="1"/>
          </p:cNvSpPr>
          <p:nvPr>
            <p:ph type="sldNum" idx="12"/>
          </p:nvPr>
        </p:nvSpPr>
        <p:spPr>
          <a:xfrm>
            <a:off x="9906598" y="6853777"/>
            <a:ext cx="641579" cy="578495"/>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173039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8"/>
        <p:cNvGrpSpPr/>
        <p:nvPr/>
      </p:nvGrpSpPr>
      <p:grpSpPr>
        <a:xfrm>
          <a:off x="0" y="0"/>
          <a:ext cx="0" cy="0"/>
          <a:chOff x="0" y="0"/>
          <a:chExt cx="0" cy="0"/>
        </a:xfrm>
      </p:grpSpPr>
      <p:sp>
        <p:nvSpPr>
          <p:cNvPr id="49" name="Google Shape;49;p36"/>
          <p:cNvSpPr txBox="1">
            <a:spLocks noGrp="1"/>
          </p:cNvSpPr>
          <p:nvPr>
            <p:ph type="body" idx="1"/>
          </p:nvPr>
        </p:nvSpPr>
        <p:spPr>
          <a:xfrm>
            <a:off x="364462" y="6217900"/>
            <a:ext cx="7014222" cy="889348"/>
          </a:xfrm>
          <a:prstGeom prst="rect">
            <a:avLst/>
          </a:prstGeom>
          <a:noFill/>
          <a:ln>
            <a:noFill/>
          </a:ln>
        </p:spPr>
        <p:txBody>
          <a:bodyPr spcFirstLastPara="1" wrap="square" lIns="91425" tIns="91425" rIns="91425" bIns="91425" anchor="ctr" anchorCtr="0">
            <a:normAutofit/>
          </a:bodyPr>
          <a:lstStyle>
            <a:lvl1pPr marL="534604" lvl="0" indent="-267302" algn="l">
              <a:lnSpc>
                <a:spcPct val="100000"/>
              </a:lnSpc>
              <a:spcBef>
                <a:spcPts val="0"/>
              </a:spcBef>
              <a:spcAft>
                <a:spcPts val="0"/>
              </a:spcAft>
              <a:buSzPts val="1800"/>
              <a:buNone/>
              <a:defRPr/>
            </a:lvl1pPr>
          </a:lstStyle>
          <a:p>
            <a:endParaRPr/>
          </a:p>
        </p:txBody>
      </p:sp>
      <p:sp>
        <p:nvSpPr>
          <p:cNvPr id="50" name="Google Shape;50;p36"/>
          <p:cNvSpPr txBox="1">
            <a:spLocks noGrp="1"/>
          </p:cNvSpPr>
          <p:nvPr>
            <p:ph type="sldNum" idx="12"/>
          </p:nvPr>
        </p:nvSpPr>
        <p:spPr>
          <a:xfrm>
            <a:off x="9906598" y="6853777"/>
            <a:ext cx="641579" cy="578495"/>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806403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1"/>
        <p:cNvGrpSpPr/>
        <p:nvPr/>
      </p:nvGrpSpPr>
      <p:grpSpPr>
        <a:xfrm>
          <a:off x="0" y="0"/>
          <a:ext cx="0" cy="0"/>
          <a:chOff x="0" y="0"/>
          <a:chExt cx="0" cy="0"/>
        </a:xfrm>
      </p:grpSpPr>
      <p:sp>
        <p:nvSpPr>
          <p:cNvPr id="52" name="Google Shape;52;p37"/>
          <p:cNvSpPr txBox="1">
            <a:spLocks noGrp="1"/>
          </p:cNvSpPr>
          <p:nvPr>
            <p:ph type="title" hasCustomPrompt="1"/>
          </p:nvPr>
        </p:nvSpPr>
        <p:spPr>
          <a:xfrm>
            <a:off x="364462" y="1625731"/>
            <a:ext cx="9962890" cy="288586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4032"/>
            </a:lvl1pPr>
            <a:lvl2pPr lvl="1" algn="ctr">
              <a:lnSpc>
                <a:spcPct val="100000"/>
              </a:lnSpc>
              <a:spcBef>
                <a:spcPts val="0"/>
              </a:spcBef>
              <a:spcAft>
                <a:spcPts val="0"/>
              </a:spcAft>
              <a:buSzPts val="12000"/>
              <a:buNone/>
              <a:defRPr sz="14032"/>
            </a:lvl2pPr>
            <a:lvl3pPr lvl="2" algn="ctr">
              <a:lnSpc>
                <a:spcPct val="100000"/>
              </a:lnSpc>
              <a:spcBef>
                <a:spcPts val="0"/>
              </a:spcBef>
              <a:spcAft>
                <a:spcPts val="0"/>
              </a:spcAft>
              <a:buSzPts val="12000"/>
              <a:buNone/>
              <a:defRPr sz="14032"/>
            </a:lvl3pPr>
            <a:lvl4pPr lvl="3" algn="ctr">
              <a:lnSpc>
                <a:spcPct val="100000"/>
              </a:lnSpc>
              <a:spcBef>
                <a:spcPts val="0"/>
              </a:spcBef>
              <a:spcAft>
                <a:spcPts val="0"/>
              </a:spcAft>
              <a:buSzPts val="12000"/>
              <a:buNone/>
              <a:defRPr sz="14032"/>
            </a:lvl4pPr>
            <a:lvl5pPr lvl="4" algn="ctr">
              <a:lnSpc>
                <a:spcPct val="100000"/>
              </a:lnSpc>
              <a:spcBef>
                <a:spcPts val="0"/>
              </a:spcBef>
              <a:spcAft>
                <a:spcPts val="0"/>
              </a:spcAft>
              <a:buSzPts val="12000"/>
              <a:buNone/>
              <a:defRPr sz="14032"/>
            </a:lvl5pPr>
            <a:lvl6pPr lvl="5" algn="ctr">
              <a:lnSpc>
                <a:spcPct val="100000"/>
              </a:lnSpc>
              <a:spcBef>
                <a:spcPts val="0"/>
              </a:spcBef>
              <a:spcAft>
                <a:spcPts val="0"/>
              </a:spcAft>
              <a:buSzPts val="12000"/>
              <a:buNone/>
              <a:defRPr sz="14032"/>
            </a:lvl6pPr>
            <a:lvl7pPr lvl="6" algn="ctr">
              <a:lnSpc>
                <a:spcPct val="100000"/>
              </a:lnSpc>
              <a:spcBef>
                <a:spcPts val="0"/>
              </a:spcBef>
              <a:spcAft>
                <a:spcPts val="0"/>
              </a:spcAft>
              <a:buSzPts val="12000"/>
              <a:buNone/>
              <a:defRPr sz="14032"/>
            </a:lvl7pPr>
            <a:lvl8pPr lvl="7" algn="ctr">
              <a:lnSpc>
                <a:spcPct val="100000"/>
              </a:lnSpc>
              <a:spcBef>
                <a:spcPts val="0"/>
              </a:spcBef>
              <a:spcAft>
                <a:spcPts val="0"/>
              </a:spcAft>
              <a:buSzPts val="12000"/>
              <a:buNone/>
              <a:defRPr sz="14032"/>
            </a:lvl8pPr>
            <a:lvl9pPr lvl="8" algn="ctr">
              <a:lnSpc>
                <a:spcPct val="100000"/>
              </a:lnSpc>
              <a:spcBef>
                <a:spcPts val="0"/>
              </a:spcBef>
              <a:spcAft>
                <a:spcPts val="0"/>
              </a:spcAft>
              <a:buSzPts val="12000"/>
              <a:buNone/>
              <a:defRPr sz="14032"/>
            </a:lvl9pPr>
          </a:lstStyle>
          <a:p>
            <a:r>
              <a:t>xx%</a:t>
            </a:r>
          </a:p>
        </p:txBody>
      </p:sp>
      <p:sp>
        <p:nvSpPr>
          <p:cNvPr id="53" name="Google Shape;53;p37"/>
          <p:cNvSpPr txBox="1">
            <a:spLocks noGrp="1"/>
          </p:cNvSpPr>
          <p:nvPr>
            <p:ph type="body" idx="1"/>
          </p:nvPr>
        </p:nvSpPr>
        <p:spPr>
          <a:xfrm>
            <a:off x="364462" y="4632992"/>
            <a:ext cx="9962890" cy="1911855"/>
          </a:xfrm>
          <a:prstGeom prst="rect">
            <a:avLst/>
          </a:prstGeom>
          <a:noFill/>
          <a:ln>
            <a:noFill/>
          </a:ln>
        </p:spPr>
        <p:txBody>
          <a:bodyPr spcFirstLastPara="1" wrap="square" lIns="91425" tIns="91425" rIns="91425" bIns="91425" anchor="t" anchorCtr="0">
            <a:normAutofit/>
          </a:bodyPr>
          <a:lstStyle>
            <a:lvl1pPr marL="534604" lvl="0" indent="-400953" algn="ctr">
              <a:lnSpc>
                <a:spcPct val="115000"/>
              </a:lnSpc>
              <a:spcBef>
                <a:spcPts val="0"/>
              </a:spcBef>
              <a:spcAft>
                <a:spcPts val="0"/>
              </a:spcAft>
              <a:buSzPts val="1800"/>
              <a:buChar char="●"/>
              <a:defRPr/>
            </a:lvl1pPr>
            <a:lvl2pPr marL="1069208" lvl="1" indent="-371253" algn="ctr">
              <a:lnSpc>
                <a:spcPct val="115000"/>
              </a:lnSpc>
              <a:spcBef>
                <a:spcPts val="0"/>
              </a:spcBef>
              <a:spcAft>
                <a:spcPts val="0"/>
              </a:spcAft>
              <a:buSzPts val="1400"/>
              <a:buChar char="○"/>
              <a:defRPr/>
            </a:lvl2pPr>
            <a:lvl3pPr marL="1603812" lvl="2" indent="-371253" algn="ctr">
              <a:lnSpc>
                <a:spcPct val="115000"/>
              </a:lnSpc>
              <a:spcBef>
                <a:spcPts val="0"/>
              </a:spcBef>
              <a:spcAft>
                <a:spcPts val="0"/>
              </a:spcAft>
              <a:buSzPts val="1400"/>
              <a:buChar char="■"/>
              <a:defRPr/>
            </a:lvl3pPr>
            <a:lvl4pPr marL="2138416" lvl="3" indent="-371253" algn="ctr">
              <a:lnSpc>
                <a:spcPct val="115000"/>
              </a:lnSpc>
              <a:spcBef>
                <a:spcPts val="0"/>
              </a:spcBef>
              <a:spcAft>
                <a:spcPts val="0"/>
              </a:spcAft>
              <a:buSzPts val="1400"/>
              <a:buChar char="●"/>
              <a:defRPr/>
            </a:lvl4pPr>
            <a:lvl5pPr marL="2673020" lvl="4" indent="-371253" algn="ctr">
              <a:lnSpc>
                <a:spcPct val="115000"/>
              </a:lnSpc>
              <a:spcBef>
                <a:spcPts val="0"/>
              </a:spcBef>
              <a:spcAft>
                <a:spcPts val="0"/>
              </a:spcAft>
              <a:buSzPts val="1400"/>
              <a:buChar char="○"/>
              <a:defRPr/>
            </a:lvl5pPr>
            <a:lvl6pPr marL="3207624" lvl="5" indent="-371253" algn="ctr">
              <a:lnSpc>
                <a:spcPct val="115000"/>
              </a:lnSpc>
              <a:spcBef>
                <a:spcPts val="0"/>
              </a:spcBef>
              <a:spcAft>
                <a:spcPts val="0"/>
              </a:spcAft>
              <a:buSzPts val="1400"/>
              <a:buChar char="■"/>
              <a:defRPr/>
            </a:lvl6pPr>
            <a:lvl7pPr marL="3742228" lvl="6" indent="-371253" algn="ctr">
              <a:lnSpc>
                <a:spcPct val="115000"/>
              </a:lnSpc>
              <a:spcBef>
                <a:spcPts val="0"/>
              </a:spcBef>
              <a:spcAft>
                <a:spcPts val="0"/>
              </a:spcAft>
              <a:buSzPts val="1400"/>
              <a:buChar char="●"/>
              <a:defRPr/>
            </a:lvl7pPr>
            <a:lvl8pPr marL="4276832" lvl="7" indent="-371253" algn="ctr">
              <a:lnSpc>
                <a:spcPct val="115000"/>
              </a:lnSpc>
              <a:spcBef>
                <a:spcPts val="0"/>
              </a:spcBef>
              <a:spcAft>
                <a:spcPts val="0"/>
              </a:spcAft>
              <a:buSzPts val="1400"/>
              <a:buChar char="○"/>
              <a:defRPr/>
            </a:lvl8pPr>
            <a:lvl9pPr marL="4811436" lvl="8" indent="-371253" algn="ctr">
              <a:lnSpc>
                <a:spcPct val="115000"/>
              </a:lnSpc>
              <a:spcBef>
                <a:spcPts val="0"/>
              </a:spcBef>
              <a:spcAft>
                <a:spcPts val="0"/>
              </a:spcAft>
              <a:buSzPts val="1400"/>
              <a:buChar char="■"/>
              <a:defRPr/>
            </a:lvl9pPr>
          </a:lstStyle>
          <a:p>
            <a:endParaRPr/>
          </a:p>
        </p:txBody>
      </p:sp>
      <p:sp>
        <p:nvSpPr>
          <p:cNvPr id="54" name="Google Shape;54;p37"/>
          <p:cNvSpPr txBox="1">
            <a:spLocks noGrp="1"/>
          </p:cNvSpPr>
          <p:nvPr>
            <p:ph type="sldNum" idx="12"/>
          </p:nvPr>
        </p:nvSpPr>
        <p:spPr>
          <a:xfrm>
            <a:off x="9906598" y="6853777"/>
            <a:ext cx="641579" cy="578495"/>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90166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4_Title and Content">
  <p:cSld name="4_Title and Content">
    <p:bg>
      <p:bgPr>
        <a:solidFill>
          <a:schemeClr val="accent3"/>
        </a:solidFill>
        <a:effectLst/>
      </p:bgPr>
    </p:bg>
    <p:spTree>
      <p:nvGrpSpPr>
        <p:cNvPr id="1" name="Shape 28"/>
        <p:cNvGrpSpPr/>
        <p:nvPr/>
      </p:nvGrpSpPr>
      <p:grpSpPr>
        <a:xfrm>
          <a:off x="0" y="0"/>
          <a:ext cx="0" cy="0"/>
          <a:chOff x="0" y="0"/>
          <a:chExt cx="0" cy="0"/>
        </a:xfrm>
      </p:grpSpPr>
      <p:sp>
        <p:nvSpPr>
          <p:cNvPr id="29" name="Google Shape;29;p16"/>
          <p:cNvSpPr txBox="1">
            <a:spLocks noGrp="1"/>
          </p:cNvSpPr>
          <p:nvPr>
            <p:ph type="title"/>
          </p:nvPr>
        </p:nvSpPr>
        <p:spPr>
          <a:xfrm>
            <a:off x="388414" y="365104"/>
            <a:ext cx="9914986" cy="9000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lt1"/>
              </a:buClr>
              <a:buSzPts val="28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6"/>
          <p:cNvSpPr txBox="1">
            <a:spLocks noGrp="1"/>
          </p:cNvSpPr>
          <p:nvPr>
            <p:ph type="body" idx="1"/>
          </p:nvPr>
        </p:nvSpPr>
        <p:spPr>
          <a:xfrm>
            <a:off x="388413" y="1512604"/>
            <a:ext cx="9914987" cy="540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600"/>
              <a:buNone/>
              <a:defRPr>
                <a:solidFill>
                  <a:schemeClr val="lt1"/>
                </a:solidFill>
              </a:defRPr>
            </a:lvl1pPr>
            <a:lvl2pPr marL="914400" lvl="1" indent="-228600" algn="l">
              <a:lnSpc>
                <a:spcPct val="100000"/>
              </a:lnSpc>
              <a:spcBef>
                <a:spcPts val="900"/>
              </a:spcBef>
              <a:spcAft>
                <a:spcPts val="0"/>
              </a:spcAft>
              <a:buClr>
                <a:schemeClr val="lt1"/>
              </a:buClr>
              <a:buSzPts val="1600"/>
              <a:buNone/>
              <a:defRPr>
                <a:solidFill>
                  <a:schemeClr val="lt1"/>
                </a:solidFill>
              </a:defRPr>
            </a:lvl2pPr>
            <a:lvl3pPr marL="1371600" lvl="2" indent="-330200" algn="l">
              <a:lnSpc>
                <a:spcPct val="100000"/>
              </a:lnSpc>
              <a:spcBef>
                <a:spcPts val="526"/>
              </a:spcBef>
              <a:spcAft>
                <a:spcPts val="0"/>
              </a:spcAft>
              <a:buClr>
                <a:schemeClr val="lt1"/>
              </a:buClr>
              <a:buSzPts val="1600"/>
              <a:buChar char="•"/>
              <a:defRPr>
                <a:solidFill>
                  <a:schemeClr val="lt1"/>
                </a:solidFill>
              </a:defRPr>
            </a:lvl3pPr>
            <a:lvl4pPr marL="1828800" lvl="3" indent="-330200" algn="l">
              <a:lnSpc>
                <a:spcPct val="100000"/>
              </a:lnSpc>
              <a:spcBef>
                <a:spcPts val="526"/>
              </a:spcBef>
              <a:spcAft>
                <a:spcPts val="0"/>
              </a:spcAft>
              <a:buClr>
                <a:schemeClr val="lt1"/>
              </a:buClr>
              <a:buSzPts val="1600"/>
              <a:buChar char="–"/>
              <a:defRPr>
                <a:solidFill>
                  <a:schemeClr val="lt1"/>
                </a:solidFill>
              </a:defRPr>
            </a:lvl4pPr>
            <a:lvl5pPr marL="2286000" lvl="4" indent="-330200" algn="l">
              <a:lnSpc>
                <a:spcPct val="100000"/>
              </a:lnSpc>
              <a:spcBef>
                <a:spcPts val="526"/>
              </a:spcBef>
              <a:spcAft>
                <a:spcPts val="0"/>
              </a:spcAft>
              <a:buClr>
                <a:schemeClr val="lt1"/>
              </a:buClr>
              <a:buSzPts val="1600"/>
              <a:buChar char="•"/>
              <a:defRPr>
                <a:solidFill>
                  <a:schemeClr val="lt1"/>
                </a:solidFill>
              </a:defRPr>
            </a:lvl5pPr>
            <a:lvl6pPr marL="2743200" lvl="5" indent="-317690" algn="l">
              <a:lnSpc>
                <a:spcPct val="100000"/>
              </a:lnSpc>
              <a:spcBef>
                <a:spcPts val="526"/>
              </a:spcBef>
              <a:spcAft>
                <a:spcPts val="0"/>
              </a:spcAft>
              <a:buClr>
                <a:schemeClr val="lt1"/>
              </a:buClr>
              <a:buSzPts val="1403"/>
              <a:buChar char="–"/>
              <a:defRPr>
                <a:solidFill>
                  <a:schemeClr val="lt1"/>
                </a:solidFill>
              </a:defRPr>
            </a:lvl6pPr>
            <a:lvl7pPr marL="3200400" lvl="6" indent="-317690" algn="l">
              <a:lnSpc>
                <a:spcPct val="100000"/>
              </a:lnSpc>
              <a:spcBef>
                <a:spcPts val="526"/>
              </a:spcBef>
              <a:spcAft>
                <a:spcPts val="0"/>
              </a:spcAft>
              <a:buClr>
                <a:schemeClr val="lt1"/>
              </a:buClr>
              <a:buSzPts val="1403"/>
              <a:buChar char="•"/>
              <a:defRPr>
                <a:solidFill>
                  <a:schemeClr val="lt1"/>
                </a:solidFill>
              </a:defRPr>
            </a:lvl7pPr>
            <a:lvl8pPr marL="3657600" lvl="7" indent="-317690" algn="l">
              <a:lnSpc>
                <a:spcPct val="100000"/>
              </a:lnSpc>
              <a:spcBef>
                <a:spcPts val="526"/>
              </a:spcBef>
              <a:spcAft>
                <a:spcPts val="0"/>
              </a:spcAft>
              <a:buClr>
                <a:schemeClr val="lt1"/>
              </a:buClr>
              <a:buSzPts val="1403"/>
              <a:buChar char="–"/>
              <a:defRPr>
                <a:solidFill>
                  <a:schemeClr val="lt1"/>
                </a:solidFill>
              </a:defRPr>
            </a:lvl8pPr>
            <a:lvl9pPr marL="4114800" lvl="8" indent="-317690" algn="l">
              <a:lnSpc>
                <a:spcPct val="100000"/>
              </a:lnSpc>
              <a:spcBef>
                <a:spcPts val="526"/>
              </a:spcBef>
              <a:spcAft>
                <a:spcPts val="526"/>
              </a:spcAft>
              <a:buClr>
                <a:schemeClr val="lt1"/>
              </a:buClr>
              <a:buSzPts val="1403"/>
              <a:buChar char="•"/>
              <a:defRPr>
                <a:solidFill>
                  <a:schemeClr val="lt1"/>
                </a:solidFill>
              </a:defRPr>
            </a:lvl9pPr>
          </a:lstStyle>
          <a:p>
            <a:endParaRPr/>
          </a:p>
        </p:txBody>
      </p:sp>
      <p:sp>
        <p:nvSpPr>
          <p:cNvPr id="31" name="Google Shape;31;p16"/>
          <p:cNvSpPr txBox="1">
            <a:spLocks noGrp="1"/>
          </p:cNvSpPr>
          <p:nvPr>
            <p:ph type="sldNum" idx="12"/>
          </p:nvPr>
        </p:nvSpPr>
        <p:spPr>
          <a:xfrm>
            <a:off x="9933364" y="7055696"/>
            <a:ext cx="370037" cy="151194"/>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32" name="Google Shape;32;p16"/>
          <p:cNvSpPr txBox="1"/>
          <p:nvPr/>
        </p:nvSpPr>
        <p:spPr>
          <a:xfrm>
            <a:off x="388413" y="7055696"/>
            <a:ext cx="2628000" cy="151194"/>
          </a:xfrm>
          <a:prstGeom prst="rect">
            <a:avLst/>
          </a:prstGeom>
          <a:solidFill>
            <a:schemeClr val="accent3"/>
          </a:solid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chemeClr val="lt1"/>
              </a:buClr>
              <a:buSzPts val="800"/>
              <a:buFont typeface="Arial"/>
              <a:buNone/>
            </a:pPr>
            <a:r>
              <a:rPr lang="en-GB" sz="800" b="1" i="0" u="none" strike="noStrike" cap="none">
                <a:solidFill>
                  <a:schemeClr val="lt1"/>
                </a:solidFill>
                <a:latin typeface="Arial"/>
                <a:ea typeface="Arial"/>
                <a:cs typeface="Arial"/>
                <a:sym typeface="Arial"/>
              </a:rPr>
              <a:t>Tech We Can  </a:t>
            </a:r>
            <a:r>
              <a:rPr lang="en-GB" sz="800" b="0" i="0" u="none" strike="noStrike" cap="none">
                <a:solidFill>
                  <a:schemeClr val="lt1"/>
                </a:solidFill>
                <a:latin typeface="Arial"/>
                <a:ea typeface="Arial"/>
                <a:cs typeface="Arial"/>
                <a:sym typeface="Arial"/>
              </a:rPr>
              <a:t>|  Tech for Entertainment and Art</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55"/>
        <p:cNvGrpSpPr/>
        <p:nvPr/>
      </p:nvGrpSpPr>
      <p:grpSpPr>
        <a:xfrm>
          <a:off x="0" y="0"/>
          <a:ext cx="0" cy="0"/>
          <a:chOff x="0" y="0"/>
          <a:chExt cx="0" cy="0"/>
        </a:xfrm>
      </p:grpSpPr>
      <p:sp>
        <p:nvSpPr>
          <p:cNvPr id="56" name="Google Shape;56;p38"/>
          <p:cNvSpPr txBox="1">
            <a:spLocks noGrp="1"/>
          </p:cNvSpPr>
          <p:nvPr>
            <p:ph type="title"/>
          </p:nvPr>
        </p:nvSpPr>
        <p:spPr>
          <a:xfrm>
            <a:off x="388414" y="476200"/>
            <a:ext cx="9914832" cy="1529131"/>
          </a:xfrm>
          <a:prstGeom prst="rect">
            <a:avLst/>
          </a:prstGeom>
          <a:noFill/>
          <a:ln>
            <a:noFill/>
          </a:ln>
        </p:spPr>
        <p:txBody>
          <a:bodyPr spcFirstLastPara="1" wrap="square" lIns="0" tIns="0" rIns="0" bIns="0" anchor="t" anchorCtr="0">
            <a:normAutofit/>
          </a:bodyPr>
          <a:lstStyle>
            <a:lvl1pPr marR="0" lvl="0" algn="l">
              <a:lnSpc>
                <a:spcPct val="85000"/>
              </a:lnSpc>
              <a:spcBef>
                <a:spcPts val="0"/>
              </a:spcBef>
              <a:spcAft>
                <a:spcPts val="0"/>
              </a:spcAft>
              <a:buClr>
                <a:schemeClr val="dk1"/>
              </a:buClr>
              <a:buSzPts val="2400"/>
              <a:buFont typeface="Georgia"/>
              <a:buNone/>
              <a:defRPr sz="2806" b="0" i="0" u="none" strike="noStrike" cap="none">
                <a:solidFill>
                  <a:schemeClr val="dk1"/>
                </a:solidFill>
                <a:latin typeface="Georgia"/>
                <a:ea typeface="Georgia"/>
                <a:cs typeface="Georgia"/>
                <a:sym typeface="Georgia"/>
              </a:defRPr>
            </a:lvl1pPr>
            <a:lvl2pPr lvl="1" algn="l">
              <a:lnSpc>
                <a:spcPct val="100000"/>
              </a:lnSpc>
              <a:spcBef>
                <a:spcPts val="0"/>
              </a:spcBef>
              <a:spcAft>
                <a:spcPts val="0"/>
              </a:spcAft>
              <a:buSzPts val="2800"/>
              <a:buNone/>
              <a:defRPr sz="1637"/>
            </a:lvl2pPr>
            <a:lvl3pPr lvl="2" algn="l">
              <a:lnSpc>
                <a:spcPct val="100000"/>
              </a:lnSpc>
              <a:spcBef>
                <a:spcPts val="0"/>
              </a:spcBef>
              <a:spcAft>
                <a:spcPts val="0"/>
              </a:spcAft>
              <a:buSzPts val="2800"/>
              <a:buNone/>
              <a:defRPr sz="1637"/>
            </a:lvl3pPr>
            <a:lvl4pPr lvl="3" algn="l">
              <a:lnSpc>
                <a:spcPct val="100000"/>
              </a:lnSpc>
              <a:spcBef>
                <a:spcPts val="0"/>
              </a:spcBef>
              <a:spcAft>
                <a:spcPts val="0"/>
              </a:spcAft>
              <a:buSzPts val="2800"/>
              <a:buNone/>
              <a:defRPr sz="1637"/>
            </a:lvl4pPr>
            <a:lvl5pPr lvl="4" algn="l">
              <a:lnSpc>
                <a:spcPct val="100000"/>
              </a:lnSpc>
              <a:spcBef>
                <a:spcPts val="0"/>
              </a:spcBef>
              <a:spcAft>
                <a:spcPts val="0"/>
              </a:spcAft>
              <a:buSzPts val="2800"/>
              <a:buNone/>
              <a:defRPr sz="1637"/>
            </a:lvl5pPr>
            <a:lvl6pPr lvl="5" algn="l">
              <a:lnSpc>
                <a:spcPct val="100000"/>
              </a:lnSpc>
              <a:spcBef>
                <a:spcPts val="0"/>
              </a:spcBef>
              <a:spcAft>
                <a:spcPts val="0"/>
              </a:spcAft>
              <a:buSzPts val="2800"/>
              <a:buNone/>
              <a:defRPr sz="1637"/>
            </a:lvl6pPr>
            <a:lvl7pPr lvl="6" algn="l">
              <a:lnSpc>
                <a:spcPct val="100000"/>
              </a:lnSpc>
              <a:spcBef>
                <a:spcPts val="0"/>
              </a:spcBef>
              <a:spcAft>
                <a:spcPts val="0"/>
              </a:spcAft>
              <a:buSzPts val="2800"/>
              <a:buNone/>
              <a:defRPr sz="1637"/>
            </a:lvl7pPr>
            <a:lvl8pPr lvl="7" algn="l">
              <a:lnSpc>
                <a:spcPct val="100000"/>
              </a:lnSpc>
              <a:spcBef>
                <a:spcPts val="0"/>
              </a:spcBef>
              <a:spcAft>
                <a:spcPts val="0"/>
              </a:spcAft>
              <a:buSzPts val="2800"/>
              <a:buNone/>
              <a:defRPr sz="1637"/>
            </a:lvl8pPr>
            <a:lvl9pPr lvl="8" algn="l">
              <a:lnSpc>
                <a:spcPct val="100000"/>
              </a:lnSpc>
              <a:spcBef>
                <a:spcPts val="0"/>
              </a:spcBef>
              <a:spcAft>
                <a:spcPts val="0"/>
              </a:spcAft>
              <a:buSzPts val="2800"/>
              <a:buNone/>
              <a:defRPr sz="1637"/>
            </a:lvl9pPr>
          </a:lstStyle>
          <a:p>
            <a:endParaRPr/>
          </a:p>
        </p:txBody>
      </p:sp>
      <p:sp>
        <p:nvSpPr>
          <p:cNvPr id="57" name="Google Shape;57;p38"/>
          <p:cNvSpPr txBox="1">
            <a:spLocks noGrp="1"/>
          </p:cNvSpPr>
          <p:nvPr>
            <p:ph type="body" idx="1"/>
          </p:nvPr>
        </p:nvSpPr>
        <p:spPr>
          <a:xfrm>
            <a:off x="388414" y="2318300"/>
            <a:ext cx="6505589" cy="4490831"/>
          </a:xfrm>
          <a:prstGeom prst="rect">
            <a:avLst/>
          </a:prstGeom>
          <a:noFill/>
          <a:ln>
            <a:noFill/>
          </a:ln>
        </p:spPr>
        <p:txBody>
          <a:bodyPr spcFirstLastPara="1" wrap="square" lIns="0" tIns="0" rIns="0" bIns="0" anchor="t" anchorCtr="0">
            <a:normAutofit/>
          </a:bodyPr>
          <a:lstStyle>
            <a:lvl1pPr marL="534604" marR="0" lvl="0" indent="-356403" algn="l">
              <a:lnSpc>
                <a:spcPct val="100000"/>
              </a:lnSpc>
              <a:spcBef>
                <a:spcPts val="0"/>
              </a:spcBef>
              <a:spcAft>
                <a:spcPts val="0"/>
              </a:spcAft>
              <a:buClr>
                <a:schemeClr val="dk1"/>
              </a:buClr>
              <a:buSzPts val="1200"/>
              <a:buFont typeface="Arial"/>
              <a:buChar char="•"/>
              <a:defRPr sz="1403" b="0" i="0" u="none" strike="noStrike" cap="none">
                <a:solidFill>
                  <a:schemeClr val="dk1"/>
                </a:solidFill>
                <a:latin typeface="Arial"/>
                <a:ea typeface="Arial"/>
                <a:cs typeface="Arial"/>
                <a:sym typeface="Arial"/>
              </a:defRPr>
            </a:lvl1pPr>
            <a:lvl2pPr marL="1069208" marR="0" lvl="1" indent="-356403" algn="l">
              <a:lnSpc>
                <a:spcPct val="100000"/>
              </a:lnSpc>
              <a:spcBef>
                <a:spcPts val="585"/>
              </a:spcBef>
              <a:spcAft>
                <a:spcPts val="0"/>
              </a:spcAft>
              <a:buClr>
                <a:schemeClr val="dk1"/>
              </a:buClr>
              <a:buSzPts val="1200"/>
              <a:buFont typeface="Arial"/>
              <a:buChar char="–"/>
              <a:defRPr sz="1403" b="0" i="0" u="none" strike="noStrike" cap="none">
                <a:solidFill>
                  <a:schemeClr val="dk1"/>
                </a:solidFill>
                <a:latin typeface="Arial"/>
                <a:ea typeface="Arial"/>
                <a:cs typeface="Arial"/>
                <a:sym typeface="Arial"/>
              </a:defRPr>
            </a:lvl2pPr>
            <a:lvl3pPr marL="1603812" marR="0" lvl="2" indent="-356403" algn="l">
              <a:lnSpc>
                <a:spcPct val="100000"/>
              </a:lnSpc>
              <a:spcBef>
                <a:spcPts val="585"/>
              </a:spcBef>
              <a:spcAft>
                <a:spcPts val="0"/>
              </a:spcAft>
              <a:buClr>
                <a:schemeClr val="dk1"/>
              </a:buClr>
              <a:buSzPts val="1200"/>
              <a:buFont typeface="Arial"/>
              <a:buChar char="•"/>
              <a:defRPr sz="1403" b="0" i="0" u="none" strike="noStrike" cap="none">
                <a:solidFill>
                  <a:schemeClr val="dk1"/>
                </a:solidFill>
                <a:latin typeface="Arial"/>
                <a:ea typeface="Arial"/>
                <a:cs typeface="Arial"/>
                <a:sym typeface="Arial"/>
              </a:defRPr>
            </a:lvl3pPr>
            <a:lvl4pPr marL="2138416" marR="0" lvl="3" indent="-356403" algn="l">
              <a:lnSpc>
                <a:spcPct val="100000"/>
              </a:lnSpc>
              <a:spcBef>
                <a:spcPts val="585"/>
              </a:spcBef>
              <a:spcAft>
                <a:spcPts val="0"/>
              </a:spcAft>
              <a:buClr>
                <a:schemeClr val="dk1"/>
              </a:buClr>
              <a:buSzPts val="1200"/>
              <a:buFont typeface="Arial"/>
              <a:buChar char="–"/>
              <a:defRPr sz="1403" b="0" i="0" u="none" strike="noStrike" cap="none">
                <a:solidFill>
                  <a:schemeClr val="dk1"/>
                </a:solidFill>
                <a:latin typeface="Arial"/>
                <a:ea typeface="Arial"/>
                <a:cs typeface="Arial"/>
                <a:sym typeface="Arial"/>
              </a:defRPr>
            </a:lvl4pPr>
            <a:lvl5pPr marL="2673020" marR="0" lvl="4" indent="-356403" algn="l">
              <a:lnSpc>
                <a:spcPct val="100000"/>
              </a:lnSpc>
              <a:spcBef>
                <a:spcPts val="585"/>
              </a:spcBef>
              <a:spcAft>
                <a:spcPts val="0"/>
              </a:spcAft>
              <a:buClr>
                <a:schemeClr val="dk1"/>
              </a:buClr>
              <a:buSzPts val="1200"/>
              <a:buFont typeface="Arial"/>
              <a:buChar char="•"/>
              <a:defRPr sz="1403" b="0" i="0" u="none" strike="noStrike" cap="none">
                <a:solidFill>
                  <a:schemeClr val="dk1"/>
                </a:solidFill>
                <a:latin typeface="Arial"/>
                <a:ea typeface="Arial"/>
                <a:cs typeface="Arial"/>
                <a:sym typeface="Arial"/>
              </a:defRPr>
            </a:lvl5pPr>
            <a:lvl6pPr marL="3207624" marR="0" lvl="5" indent="-356403" algn="l">
              <a:lnSpc>
                <a:spcPct val="100000"/>
              </a:lnSpc>
              <a:spcBef>
                <a:spcPts val="585"/>
              </a:spcBef>
              <a:spcAft>
                <a:spcPts val="0"/>
              </a:spcAft>
              <a:buClr>
                <a:schemeClr val="dk1"/>
              </a:buClr>
              <a:buSzPts val="1200"/>
              <a:buFont typeface="Arial"/>
              <a:buChar char="–"/>
              <a:defRPr sz="1403" b="0" i="0" u="none" strike="noStrike" cap="none">
                <a:solidFill>
                  <a:schemeClr val="dk1"/>
                </a:solidFill>
                <a:latin typeface="Arial"/>
                <a:ea typeface="Arial"/>
                <a:cs typeface="Arial"/>
                <a:sym typeface="Arial"/>
              </a:defRPr>
            </a:lvl6pPr>
            <a:lvl7pPr marL="3742228" marR="0" lvl="6" indent="-356403" algn="l">
              <a:lnSpc>
                <a:spcPct val="100000"/>
              </a:lnSpc>
              <a:spcBef>
                <a:spcPts val="585"/>
              </a:spcBef>
              <a:spcAft>
                <a:spcPts val="0"/>
              </a:spcAft>
              <a:buClr>
                <a:schemeClr val="dk1"/>
              </a:buClr>
              <a:buSzPts val="1200"/>
              <a:buFont typeface="Arial"/>
              <a:buChar char="•"/>
              <a:defRPr sz="1403" b="0" i="0" u="none" strike="noStrike" cap="none">
                <a:solidFill>
                  <a:schemeClr val="dk1"/>
                </a:solidFill>
                <a:latin typeface="Arial"/>
                <a:ea typeface="Arial"/>
                <a:cs typeface="Arial"/>
                <a:sym typeface="Arial"/>
              </a:defRPr>
            </a:lvl7pPr>
            <a:lvl8pPr marL="4276832" marR="0" lvl="7" indent="-356403" algn="l">
              <a:lnSpc>
                <a:spcPct val="100000"/>
              </a:lnSpc>
              <a:spcBef>
                <a:spcPts val="585"/>
              </a:spcBef>
              <a:spcAft>
                <a:spcPts val="0"/>
              </a:spcAft>
              <a:buClr>
                <a:schemeClr val="dk1"/>
              </a:buClr>
              <a:buSzPts val="1200"/>
              <a:buFont typeface="Arial"/>
              <a:buChar char="–"/>
              <a:defRPr sz="1403" b="0" i="0" u="none" strike="noStrike" cap="none">
                <a:solidFill>
                  <a:schemeClr val="dk1"/>
                </a:solidFill>
                <a:latin typeface="Arial"/>
                <a:ea typeface="Arial"/>
                <a:cs typeface="Arial"/>
                <a:sym typeface="Arial"/>
              </a:defRPr>
            </a:lvl8pPr>
            <a:lvl9pPr marL="4811436" marR="0" lvl="8" indent="-356403" algn="l">
              <a:lnSpc>
                <a:spcPct val="100000"/>
              </a:lnSpc>
              <a:spcBef>
                <a:spcPts val="585"/>
              </a:spcBef>
              <a:spcAft>
                <a:spcPts val="585"/>
              </a:spcAft>
              <a:buClr>
                <a:schemeClr val="dk1"/>
              </a:buClr>
              <a:buSzPts val="1200"/>
              <a:buFont typeface="Arial"/>
              <a:buChar char="•"/>
              <a:defRPr sz="1403"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4417696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58"/>
        <p:cNvGrpSpPr/>
        <p:nvPr/>
      </p:nvGrpSpPr>
      <p:grpSpPr>
        <a:xfrm>
          <a:off x="0" y="0"/>
          <a:ext cx="0" cy="0"/>
          <a:chOff x="0" y="0"/>
          <a:chExt cx="0" cy="0"/>
        </a:xfrm>
      </p:grpSpPr>
      <p:sp>
        <p:nvSpPr>
          <p:cNvPr id="59" name="Google Shape;59;p39"/>
          <p:cNvSpPr txBox="1">
            <a:spLocks noGrp="1"/>
          </p:cNvSpPr>
          <p:nvPr>
            <p:ph type="title"/>
          </p:nvPr>
        </p:nvSpPr>
        <p:spPr>
          <a:xfrm>
            <a:off x="736265" y="755967"/>
            <a:ext cx="9331834" cy="1007957"/>
          </a:xfrm>
          <a:prstGeom prst="rect">
            <a:avLst/>
          </a:prstGeom>
          <a:noFill/>
          <a:ln>
            <a:noFill/>
          </a:ln>
        </p:spPr>
        <p:txBody>
          <a:bodyPr spcFirstLastPara="1" wrap="square" lIns="0" tIns="0" rIns="0" bIns="0" anchor="t" anchorCtr="0">
            <a:normAutofit/>
          </a:bodyPr>
          <a:lstStyle>
            <a:lvl1pPr marR="0" lvl="0" algn="l">
              <a:lnSpc>
                <a:spcPct val="90000"/>
              </a:lnSpc>
              <a:spcBef>
                <a:spcPts val="0"/>
              </a:spcBef>
              <a:spcAft>
                <a:spcPts val="0"/>
              </a:spcAft>
              <a:buClr>
                <a:schemeClr val="dk1"/>
              </a:buClr>
              <a:buSzPts val="2100"/>
              <a:buFont typeface="Georgia"/>
              <a:buNone/>
              <a:defRPr sz="2456" b="1" i="1" u="none" strike="noStrike" cap="none">
                <a:solidFill>
                  <a:schemeClr val="dk1"/>
                </a:solidFill>
                <a:latin typeface="Georgia"/>
                <a:ea typeface="Georgia"/>
                <a:cs typeface="Georgia"/>
                <a:sym typeface="Georgia"/>
              </a:defRPr>
            </a:lvl1pPr>
            <a:lvl2pPr lvl="1" algn="l">
              <a:lnSpc>
                <a:spcPct val="100000"/>
              </a:lnSpc>
              <a:spcBef>
                <a:spcPts val="0"/>
              </a:spcBef>
              <a:spcAft>
                <a:spcPts val="0"/>
              </a:spcAft>
              <a:buSzPts val="1000"/>
              <a:buNone/>
              <a:defRPr sz="1520"/>
            </a:lvl2pPr>
            <a:lvl3pPr lvl="2" algn="l">
              <a:lnSpc>
                <a:spcPct val="100000"/>
              </a:lnSpc>
              <a:spcBef>
                <a:spcPts val="0"/>
              </a:spcBef>
              <a:spcAft>
                <a:spcPts val="0"/>
              </a:spcAft>
              <a:buSzPts val="1000"/>
              <a:buNone/>
              <a:defRPr sz="1520"/>
            </a:lvl3pPr>
            <a:lvl4pPr lvl="3" algn="l">
              <a:lnSpc>
                <a:spcPct val="100000"/>
              </a:lnSpc>
              <a:spcBef>
                <a:spcPts val="0"/>
              </a:spcBef>
              <a:spcAft>
                <a:spcPts val="0"/>
              </a:spcAft>
              <a:buSzPts val="1000"/>
              <a:buNone/>
              <a:defRPr sz="1520"/>
            </a:lvl4pPr>
            <a:lvl5pPr lvl="4" algn="l">
              <a:lnSpc>
                <a:spcPct val="100000"/>
              </a:lnSpc>
              <a:spcBef>
                <a:spcPts val="0"/>
              </a:spcBef>
              <a:spcAft>
                <a:spcPts val="0"/>
              </a:spcAft>
              <a:buSzPts val="1000"/>
              <a:buNone/>
              <a:defRPr sz="1520"/>
            </a:lvl5pPr>
            <a:lvl6pPr lvl="5" algn="l">
              <a:lnSpc>
                <a:spcPct val="100000"/>
              </a:lnSpc>
              <a:spcBef>
                <a:spcPts val="0"/>
              </a:spcBef>
              <a:spcAft>
                <a:spcPts val="0"/>
              </a:spcAft>
              <a:buSzPts val="1000"/>
              <a:buNone/>
              <a:defRPr sz="1520"/>
            </a:lvl6pPr>
            <a:lvl7pPr lvl="6" algn="l">
              <a:lnSpc>
                <a:spcPct val="100000"/>
              </a:lnSpc>
              <a:spcBef>
                <a:spcPts val="0"/>
              </a:spcBef>
              <a:spcAft>
                <a:spcPts val="0"/>
              </a:spcAft>
              <a:buSzPts val="1000"/>
              <a:buNone/>
              <a:defRPr sz="1520"/>
            </a:lvl7pPr>
            <a:lvl8pPr lvl="7" algn="l">
              <a:lnSpc>
                <a:spcPct val="100000"/>
              </a:lnSpc>
              <a:spcBef>
                <a:spcPts val="0"/>
              </a:spcBef>
              <a:spcAft>
                <a:spcPts val="0"/>
              </a:spcAft>
              <a:buSzPts val="1000"/>
              <a:buNone/>
              <a:defRPr sz="1520"/>
            </a:lvl8pPr>
            <a:lvl9pPr lvl="8" algn="l">
              <a:lnSpc>
                <a:spcPct val="100000"/>
              </a:lnSpc>
              <a:spcBef>
                <a:spcPts val="0"/>
              </a:spcBef>
              <a:spcAft>
                <a:spcPts val="0"/>
              </a:spcAft>
              <a:buSzPts val="1000"/>
              <a:buNone/>
              <a:defRPr sz="1520"/>
            </a:lvl9pPr>
          </a:lstStyle>
          <a:p>
            <a:endParaRPr/>
          </a:p>
        </p:txBody>
      </p:sp>
      <p:sp>
        <p:nvSpPr>
          <p:cNvPr id="60" name="Google Shape;60;p39"/>
          <p:cNvSpPr txBox="1">
            <a:spLocks noGrp="1"/>
          </p:cNvSpPr>
          <p:nvPr>
            <p:ph type="sldNum" idx="12"/>
          </p:nvPr>
        </p:nvSpPr>
        <p:spPr>
          <a:xfrm>
            <a:off x="8282594" y="7139699"/>
            <a:ext cx="1785477" cy="167993"/>
          </a:xfrm>
          <a:prstGeom prst="rect">
            <a:avLst/>
          </a:prstGeom>
          <a:noFill/>
          <a:ln>
            <a:noFill/>
          </a:ln>
        </p:spPr>
        <p:txBody>
          <a:bodyPr spcFirstLastPara="1" wrap="square" lIns="0" tIns="0" rIns="0" bIns="0" anchor="t" anchorCtr="0">
            <a:normAutofit/>
          </a:bodyPr>
          <a:lstStyle>
            <a:lvl1pPr marL="0" marR="0" lvl="0" indent="0" algn="r">
              <a:lnSpc>
                <a:spcPct val="100000"/>
              </a:lnSpc>
              <a:spcBef>
                <a:spcPts val="0"/>
              </a:spcBef>
              <a:spcAft>
                <a:spcPts val="0"/>
              </a:spcAft>
              <a:buClr>
                <a:srgbClr val="000000"/>
              </a:buClr>
              <a:buSzPts val="700"/>
              <a:buFont typeface="Arial"/>
              <a:buNone/>
              <a:defRPr sz="819"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00"/>
              <a:buFont typeface="Arial"/>
              <a:buNone/>
              <a:defRPr sz="819"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00"/>
              <a:buFont typeface="Arial"/>
              <a:buNone/>
              <a:defRPr sz="819"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00"/>
              <a:buFont typeface="Arial"/>
              <a:buNone/>
              <a:defRPr sz="819"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00"/>
              <a:buFont typeface="Arial"/>
              <a:buNone/>
              <a:defRPr sz="819"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00"/>
              <a:buFont typeface="Arial"/>
              <a:buNone/>
              <a:defRPr sz="819"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00"/>
              <a:buFont typeface="Arial"/>
              <a:buNone/>
              <a:defRPr sz="819"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00"/>
              <a:buFont typeface="Arial"/>
              <a:buNone/>
              <a:defRPr sz="819"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00"/>
              <a:buFont typeface="Arial"/>
              <a:buNone/>
              <a:defRPr sz="819" b="0" i="0" u="none" strike="noStrike" cap="none">
                <a:solidFill>
                  <a:schemeClr val="dk1"/>
                </a:solidFill>
                <a:latin typeface="Arial"/>
                <a:ea typeface="Arial"/>
                <a:cs typeface="Arial"/>
                <a:sym typeface="Arial"/>
              </a:defRPr>
            </a:lvl9pPr>
          </a:lstStyle>
          <a:p>
            <a:fld id="{00000000-1234-1234-1234-123412341234}" type="slidenum">
              <a:rPr lang="en" smtClean="0"/>
              <a:pPr/>
              <a:t>‹#›</a:t>
            </a:fld>
            <a:endParaRPr lang="en"/>
          </a:p>
        </p:txBody>
      </p:sp>
      <p:sp>
        <p:nvSpPr>
          <p:cNvPr id="61" name="Google Shape;61;p39"/>
          <p:cNvSpPr txBox="1">
            <a:spLocks noGrp="1"/>
          </p:cNvSpPr>
          <p:nvPr>
            <p:ph type="ftr" idx="11"/>
          </p:nvPr>
        </p:nvSpPr>
        <p:spPr>
          <a:xfrm>
            <a:off x="748792" y="6970060"/>
            <a:ext cx="6151300" cy="169756"/>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000"/>
              <a:buFont typeface="Arial"/>
              <a:buNone/>
              <a:defRPr sz="819"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000"/>
              <a:buFont typeface="Arial"/>
              <a:buNone/>
              <a:defRPr sz="152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000"/>
              <a:buFont typeface="Arial"/>
              <a:buNone/>
              <a:defRPr sz="152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000"/>
              <a:buFont typeface="Arial"/>
              <a:buNone/>
              <a:defRPr sz="152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000"/>
              <a:buFont typeface="Arial"/>
              <a:buNone/>
              <a:defRPr sz="152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000"/>
              <a:buFont typeface="Arial"/>
              <a:buNone/>
              <a:defRPr sz="152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000"/>
              <a:buFont typeface="Arial"/>
              <a:buNone/>
              <a:defRPr sz="152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000"/>
              <a:buFont typeface="Arial"/>
              <a:buNone/>
              <a:defRPr sz="152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000"/>
              <a:buFont typeface="Arial"/>
              <a:buNone/>
              <a:defRPr sz="152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654211638"/>
      </p:ext>
    </p:extLst>
  </p:cSld>
  <p:clrMapOvr>
    <a:masterClrMapping/>
  </p:clrMapOvr>
  <p:transition spd="slow">
    <p:push dir="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62"/>
        <p:cNvGrpSpPr/>
        <p:nvPr/>
      </p:nvGrpSpPr>
      <p:grpSpPr>
        <a:xfrm>
          <a:off x="0" y="0"/>
          <a:ext cx="0" cy="0"/>
          <a:chOff x="0" y="0"/>
          <a:chExt cx="0" cy="0"/>
        </a:xfrm>
      </p:grpSpPr>
      <p:sp>
        <p:nvSpPr>
          <p:cNvPr id="63" name="Google Shape;63;p40"/>
          <p:cNvSpPr txBox="1">
            <a:spLocks noGrp="1"/>
          </p:cNvSpPr>
          <p:nvPr>
            <p:ph type="title"/>
          </p:nvPr>
        </p:nvSpPr>
        <p:spPr>
          <a:xfrm>
            <a:off x="736455" y="755967"/>
            <a:ext cx="9334289" cy="100795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0000"/>
              </a:buClr>
              <a:buSzPts val="2000"/>
              <a:buFont typeface="Georgia"/>
              <a:buNone/>
              <a:defRPr sz="2339" b="1" i="1">
                <a:latin typeface="Georgia"/>
                <a:ea typeface="Georgia"/>
                <a:cs typeface="Georgia"/>
                <a:sym typeface="Georgia"/>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64" name="Google Shape;64;p40"/>
          <p:cNvSpPr txBox="1">
            <a:spLocks noGrp="1"/>
          </p:cNvSpPr>
          <p:nvPr>
            <p:ph type="sldNum" idx="12"/>
          </p:nvPr>
        </p:nvSpPr>
        <p:spPr>
          <a:xfrm>
            <a:off x="9922344" y="7139698"/>
            <a:ext cx="148380" cy="12606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00"/>
              <a:buFont typeface="Arial"/>
              <a:buNone/>
              <a:defRPr sz="819"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00"/>
              <a:buFont typeface="Arial"/>
              <a:buNone/>
              <a:defRPr sz="819"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00"/>
              <a:buFont typeface="Arial"/>
              <a:buNone/>
              <a:defRPr sz="819"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00"/>
              <a:buFont typeface="Arial"/>
              <a:buNone/>
              <a:defRPr sz="819"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00"/>
              <a:buFont typeface="Arial"/>
              <a:buNone/>
              <a:defRPr sz="819"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00"/>
              <a:buFont typeface="Arial"/>
              <a:buNone/>
              <a:defRPr sz="819"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00"/>
              <a:buFont typeface="Arial"/>
              <a:buNone/>
              <a:defRPr sz="819"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00"/>
              <a:buFont typeface="Arial"/>
              <a:buNone/>
              <a:defRPr sz="819"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00"/>
              <a:buFont typeface="Arial"/>
              <a:buNone/>
              <a:defRPr sz="819"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sz="1169">
              <a:solidFill>
                <a:schemeClr val="dk2"/>
              </a:solidFill>
            </a:endParaRPr>
          </a:p>
        </p:txBody>
      </p:sp>
    </p:spTree>
    <p:extLst>
      <p:ext uri="{BB962C8B-B14F-4D97-AF65-F5344CB8AC3E}">
        <p14:creationId xmlns:p14="http://schemas.microsoft.com/office/powerpoint/2010/main" val="1414256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3_Title and Content">
  <p:cSld name="3_Title and Content">
    <p:bg>
      <p:bgPr>
        <a:solidFill>
          <a:schemeClr val="accent2"/>
        </a:solidFill>
        <a:effectLst/>
      </p:bgPr>
    </p:bg>
    <p:spTree>
      <p:nvGrpSpPr>
        <p:cNvPr id="1" name="Shape 33"/>
        <p:cNvGrpSpPr/>
        <p:nvPr/>
      </p:nvGrpSpPr>
      <p:grpSpPr>
        <a:xfrm>
          <a:off x="0" y="0"/>
          <a:ext cx="0" cy="0"/>
          <a:chOff x="0" y="0"/>
          <a:chExt cx="0" cy="0"/>
        </a:xfrm>
      </p:grpSpPr>
      <p:sp>
        <p:nvSpPr>
          <p:cNvPr id="34" name="Google Shape;34;p18"/>
          <p:cNvSpPr txBox="1">
            <a:spLocks noGrp="1"/>
          </p:cNvSpPr>
          <p:nvPr>
            <p:ph type="title"/>
          </p:nvPr>
        </p:nvSpPr>
        <p:spPr>
          <a:xfrm>
            <a:off x="388414" y="365104"/>
            <a:ext cx="9914986" cy="9000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lt1"/>
              </a:buClr>
              <a:buSzPts val="28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8"/>
          <p:cNvSpPr txBox="1">
            <a:spLocks noGrp="1"/>
          </p:cNvSpPr>
          <p:nvPr>
            <p:ph type="body" idx="1"/>
          </p:nvPr>
        </p:nvSpPr>
        <p:spPr>
          <a:xfrm>
            <a:off x="388413" y="1512604"/>
            <a:ext cx="9914987" cy="540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600"/>
              <a:buNone/>
              <a:defRPr>
                <a:solidFill>
                  <a:schemeClr val="lt1"/>
                </a:solidFill>
              </a:defRPr>
            </a:lvl1pPr>
            <a:lvl2pPr marL="914400" lvl="1" indent="-228600" algn="l">
              <a:lnSpc>
                <a:spcPct val="100000"/>
              </a:lnSpc>
              <a:spcBef>
                <a:spcPts val="900"/>
              </a:spcBef>
              <a:spcAft>
                <a:spcPts val="0"/>
              </a:spcAft>
              <a:buClr>
                <a:schemeClr val="lt1"/>
              </a:buClr>
              <a:buSzPts val="1600"/>
              <a:buNone/>
              <a:defRPr>
                <a:solidFill>
                  <a:schemeClr val="lt1"/>
                </a:solidFill>
              </a:defRPr>
            </a:lvl2pPr>
            <a:lvl3pPr marL="1371600" lvl="2" indent="-330200" algn="l">
              <a:lnSpc>
                <a:spcPct val="100000"/>
              </a:lnSpc>
              <a:spcBef>
                <a:spcPts val="526"/>
              </a:spcBef>
              <a:spcAft>
                <a:spcPts val="0"/>
              </a:spcAft>
              <a:buClr>
                <a:schemeClr val="lt1"/>
              </a:buClr>
              <a:buSzPts val="1600"/>
              <a:buChar char="•"/>
              <a:defRPr>
                <a:solidFill>
                  <a:schemeClr val="lt1"/>
                </a:solidFill>
              </a:defRPr>
            </a:lvl3pPr>
            <a:lvl4pPr marL="1828800" lvl="3" indent="-330200" algn="l">
              <a:lnSpc>
                <a:spcPct val="100000"/>
              </a:lnSpc>
              <a:spcBef>
                <a:spcPts val="526"/>
              </a:spcBef>
              <a:spcAft>
                <a:spcPts val="0"/>
              </a:spcAft>
              <a:buClr>
                <a:schemeClr val="lt1"/>
              </a:buClr>
              <a:buSzPts val="1600"/>
              <a:buChar char="–"/>
              <a:defRPr>
                <a:solidFill>
                  <a:schemeClr val="lt1"/>
                </a:solidFill>
              </a:defRPr>
            </a:lvl4pPr>
            <a:lvl5pPr marL="2286000" lvl="4" indent="-330200" algn="l">
              <a:lnSpc>
                <a:spcPct val="100000"/>
              </a:lnSpc>
              <a:spcBef>
                <a:spcPts val="526"/>
              </a:spcBef>
              <a:spcAft>
                <a:spcPts val="0"/>
              </a:spcAft>
              <a:buClr>
                <a:schemeClr val="lt1"/>
              </a:buClr>
              <a:buSzPts val="1600"/>
              <a:buChar char="•"/>
              <a:defRPr>
                <a:solidFill>
                  <a:schemeClr val="lt1"/>
                </a:solidFill>
              </a:defRPr>
            </a:lvl5pPr>
            <a:lvl6pPr marL="2743200" lvl="5" indent="-317690" algn="l">
              <a:lnSpc>
                <a:spcPct val="100000"/>
              </a:lnSpc>
              <a:spcBef>
                <a:spcPts val="526"/>
              </a:spcBef>
              <a:spcAft>
                <a:spcPts val="0"/>
              </a:spcAft>
              <a:buClr>
                <a:schemeClr val="lt1"/>
              </a:buClr>
              <a:buSzPts val="1403"/>
              <a:buChar char="–"/>
              <a:defRPr>
                <a:solidFill>
                  <a:schemeClr val="lt1"/>
                </a:solidFill>
              </a:defRPr>
            </a:lvl6pPr>
            <a:lvl7pPr marL="3200400" lvl="6" indent="-317690" algn="l">
              <a:lnSpc>
                <a:spcPct val="100000"/>
              </a:lnSpc>
              <a:spcBef>
                <a:spcPts val="526"/>
              </a:spcBef>
              <a:spcAft>
                <a:spcPts val="0"/>
              </a:spcAft>
              <a:buClr>
                <a:schemeClr val="lt1"/>
              </a:buClr>
              <a:buSzPts val="1403"/>
              <a:buChar char="•"/>
              <a:defRPr>
                <a:solidFill>
                  <a:schemeClr val="lt1"/>
                </a:solidFill>
              </a:defRPr>
            </a:lvl7pPr>
            <a:lvl8pPr marL="3657600" lvl="7" indent="-317690" algn="l">
              <a:lnSpc>
                <a:spcPct val="100000"/>
              </a:lnSpc>
              <a:spcBef>
                <a:spcPts val="526"/>
              </a:spcBef>
              <a:spcAft>
                <a:spcPts val="0"/>
              </a:spcAft>
              <a:buClr>
                <a:schemeClr val="lt1"/>
              </a:buClr>
              <a:buSzPts val="1403"/>
              <a:buChar char="–"/>
              <a:defRPr>
                <a:solidFill>
                  <a:schemeClr val="lt1"/>
                </a:solidFill>
              </a:defRPr>
            </a:lvl8pPr>
            <a:lvl9pPr marL="4114800" lvl="8" indent="-317690" algn="l">
              <a:lnSpc>
                <a:spcPct val="100000"/>
              </a:lnSpc>
              <a:spcBef>
                <a:spcPts val="526"/>
              </a:spcBef>
              <a:spcAft>
                <a:spcPts val="526"/>
              </a:spcAft>
              <a:buClr>
                <a:schemeClr val="lt1"/>
              </a:buClr>
              <a:buSzPts val="1403"/>
              <a:buChar char="•"/>
              <a:defRPr>
                <a:solidFill>
                  <a:schemeClr val="lt1"/>
                </a:solidFill>
              </a:defRPr>
            </a:lvl9pPr>
          </a:lstStyle>
          <a:p>
            <a:endParaRPr/>
          </a:p>
        </p:txBody>
      </p:sp>
      <p:sp>
        <p:nvSpPr>
          <p:cNvPr id="36" name="Google Shape;36;p18"/>
          <p:cNvSpPr txBox="1">
            <a:spLocks noGrp="1"/>
          </p:cNvSpPr>
          <p:nvPr>
            <p:ph type="sldNum" idx="12"/>
          </p:nvPr>
        </p:nvSpPr>
        <p:spPr>
          <a:xfrm>
            <a:off x="9933364" y="7055696"/>
            <a:ext cx="370037" cy="151194"/>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37" name="Google Shape;37;p18"/>
          <p:cNvSpPr txBox="1"/>
          <p:nvPr/>
        </p:nvSpPr>
        <p:spPr>
          <a:xfrm>
            <a:off x="388413" y="7055696"/>
            <a:ext cx="2628000" cy="151194"/>
          </a:xfrm>
          <a:prstGeom prst="rect">
            <a:avLst/>
          </a:prstGeom>
          <a:solidFill>
            <a:schemeClr val="accent2"/>
          </a:solid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chemeClr val="lt1"/>
              </a:buClr>
              <a:buSzPts val="800"/>
              <a:buFont typeface="Arial"/>
              <a:buNone/>
            </a:pPr>
            <a:r>
              <a:rPr lang="en-GB" sz="800" b="1" i="0" u="none" strike="noStrike" cap="none">
                <a:solidFill>
                  <a:schemeClr val="lt1"/>
                </a:solidFill>
                <a:latin typeface="Arial"/>
                <a:ea typeface="Arial"/>
                <a:cs typeface="Arial"/>
                <a:sym typeface="Arial"/>
              </a:rPr>
              <a:t>Tech We Can  </a:t>
            </a:r>
            <a:r>
              <a:rPr lang="en-GB" sz="800" b="0" i="0" u="none" strike="noStrike" cap="none">
                <a:solidFill>
                  <a:schemeClr val="lt1"/>
                </a:solidFill>
                <a:latin typeface="Arial"/>
                <a:ea typeface="Arial"/>
                <a:cs typeface="Arial"/>
                <a:sym typeface="Arial"/>
              </a:rPr>
              <a:t>|  Tech for Entertainment and Art</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7_Title and Content">
  <p:cSld name="7_Title and Content">
    <p:bg>
      <p:bgPr>
        <a:solidFill>
          <a:schemeClr val="lt2"/>
        </a:solidFill>
        <a:effectLst/>
      </p:bgPr>
    </p:bg>
    <p:spTree>
      <p:nvGrpSpPr>
        <p:cNvPr id="1" name="Shape 38"/>
        <p:cNvGrpSpPr/>
        <p:nvPr/>
      </p:nvGrpSpPr>
      <p:grpSpPr>
        <a:xfrm>
          <a:off x="0" y="0"/>
          <a:ext cx="0" cy="0"/>
          <a:chOff x="0" y="0"/>
          <a:chExt cx="0" cy="0"/>
        </a:xfrm>
      </p:grpSpPr>
      <p:sp>
        <p:nvSpPr>
          <p:cNvPr id="39" name="Google Shape;39;p19"/>
          <p:cNvSpPr txBox="1">
            <a:spLocks noGrp="1"/>
          </p:cNvSpPr>
          <p:nvPr>
            <p:ph type="title"/>
          </p:nvPr>
        </p:nvSpPr>
        <p:spPr>
          <a:xfrm>
            <a:off x="388414" y="365104"/>
            <a:ext cx="9914986" cy="9000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dk1"/>
              </a:buClr>
              <a:buSzPts val="2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9"/>
          <p:cNvSpPr txBox="1">
            <a:spLocks noGrp="1"/>
          </p:cNvSpPr>
          <p:nvPr>
            <p:ph type="body" idx="1"/>
          </p:nvPr>
        </p:nvSpPr>
        <p:spPr>
          <a:xfrm>
            <a:off x="388413" y="1512604"/>
            <a:ext cx="9914987" cy="540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600"/>
              <a:buNone/>
              <a:defRPr/>
            </a:lvl1pPr>
            <a:lvl2pPr marL="914400" lvl="1" indent="-228600" algn="l">
              <a:lnSpc>
                <a:spcPct val="100000"/>
              </a:lnSpc>
              <a:spcBef>
                <a:spcPts val="900"/>
              </a:spcBef>
              <a:spcAft>
                <a:spcPts val="0"/>
              </a:spcAft>
              <a:buClr>
                <a:schemeClr val="dk1"/>
              </a:buClr>
              <a:buSzPts val="1800"/>
              <a:buNone/>
              <a:defRPr/>
            </a:lvl2pPr>
            <a:lvl3pPr marL="1371600" lvl="2" indent="-342900" algn="l">
              <a:lnSpc>
                <a:spcPct val="100000"/>
              </a:lnSpc>
              <a:spcBef>
                <a:spcPts val="526"/>
              </a:spcBef>
              <a:spcAft>
                <a:spcPts val="0"/>
              </a:spcAft>
              <a:buClr>
                <a:schemeClr val="dk1"/>
              </a:buClr>
              <a:buSzPts val="1800"/>
              <a:buChar char="•"/>
              <a:defRPr/>
            </a:lvl3pPr>
            <a:lvl4pPr marL="1828800" lvl="3" indent="-342900" algn="l">
              <a:lnSpc>
                <a:spcPct val="100000"/>
              </a:lnSpc>
              <a:spcBef>
                <a:spcPts val="526"/>
              </a:spcBef>
              <a:spcAft>
                <a:spcPts val="0"/>
              </a:spcAft>
              <a:buClr>
                <a:schemeClr val="dk1"/>
              </a:buClr>
              <a:buSzPts val="1800"/>
              <a:buChar char="–"/>
              <a:defRPr/>
            </a:lvl4pPr>
            <a:lvl5pPr marL="2286000" lvl="4" indent="-342900" algn="l">
              <a:lnSpc>
                <a:spcPct val="100000"/>
              </a:lnSpc>
              <a:spcBef>
                <a:spcPts val="526"/>
              </a:spcBef>
              <a:spcAft>
                <a:spcPts val="0"/>
              </a:spcAft>
              <a:buClr>
                <a:schemeClr val="dk1"/>
              </a:buClr>
              <a:buSzPts val="1800"/>
              <a:buChar char="•"/>
              <a:defRPr/>
            </a:lvl5pPr>
            <a:lvl6pPr marL="2743200" lvl="5" indent="-342900" algn="l">
              <a:lnSpc>
                <a:spcPct val="100000"/>
              </a:lnSpc>
              <a:spcBef>
                <a:spcPts val="526"/>
              </a:spcBef>
              <a:spcAft>
                <a:spcPts val="0"/>
              </a:spcAft>
              <a:buClr>
                <a:schemeClr val="dk1"/>
              </a:buClr>
              <a:buSzPts val="1800"/>
              <a:buChar char="–"/>
              <a:defRPr/>
            </a:lvl6pPr>
            <a:lvl7pPr marL="3200400" lvl="6" indent="-342900" algn="l">
              <a:lnSpc>
                <a:spcPct val="100000"/>
              </a:lnSpc>
              <a:spcBef>
                <a:spcPts val="526"/>
              </a:spcBef>
              <a:spcAft>
                <a:spcPts val="0"/>
              </a:spcAft>
              <a:buClr>
                <a:schemeClr val="dk1"/>
              </a:buClr>
              <a:buSzPts val="1800"/>
              <a:buChar char="•"/>
              <a:defRPr/>
            </a:lvl7pPr>
            <a:lvl8pPr marL="3657600" lvl="7" indent="-342900" algn="l">
              <a:lnSpc>
                <a:spcPct val="100000"/>
              </a:lnSpc>
              <a:spcBef>
                <a:spcPts val="526"/>
              </a:spcBef>
              <a:spcAft>
                <a:spcPts val="0"/>
              </a:spcAft>
              <a:buClr>
                <a:schemeClr val="dk1"/>
              </a:buClr>
              <a:buSzPts val="1800"/>
              <a:buChar char="–"/>
              <a:defRPr/>
            </a:lvl8pPr>
            <a:lvl9pPr marL="4114800" lvl="8" indent="-342900" algn="l">
              <a:lnSpc>
                <a:spcPct val="100000"/>
              </a:lnSpc>
              <a:spcBef>
                <a:spcPts val="526"/>
              </a:spcBef>
              <a:spcAft>
                <a:spcPts val="526"/>
              </a:spcAft>
              <a:buClr>
                <a:schemeClr val="dk1"/>
              </a:buClr>
              <a:buSzPts val="1800"/>
              <a:buChar char="•"/>
              <a:defRPr/>
            </a:lvl9pPr>
          </a:lstStyle>
          <a:p>
            <a:endParaRPr/>
          </a:p>
        </p:txBody>
      </p:sp>
      <p:sp>
        <p:nvSpPr>
          <p:cNvPr id="41" name="Google Shape;41;p19"/>
          <p:cNvSpPr txBox="1">
            <a:spLocks noGrp="1"/>
          </p:cNvSpPr>
          <p:nvPr>
            <p:ph type="sldNum" idx="12"/>
          </p:nvPr>
        </p:nvSpPr>
        <p:spPr>
          <a:xfrm>
            <a:off x="9933364" y="7055696"/>
            <a:ext cx="370037" cy="151194"/>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8_Title and Content">
  <p:cSld name="8_Title and Content">
    <p:bg>
      <p:bgPr>
        <a:solidFill>
          <a:schemeClr val="accent4"/>
        </a:solidFill>
        <a:effectLst/>
      </p:bgPr>
    </p:bg>
    <p:spTree>
      <p:nvGrpSpPr>
        <p:cNvPr id="1" name="Shape 42"/>
        <p:cNvGrpSpPr/>
        <p:nvPr/>
      </p:nvGrpSpPr>
      <p:grpSpPr>
        <a:xfrm>
          <a:off x="0" y="0"/>
          <a:ext cx="0" cy="0"/>
          <a:chOff x="0" y="0"/>
          <a:chExt cx="0" cy="0"/>
        </a:xfrm>
      </p:grpSpPr>
      <p:sp>
        <p:nvSpPr>
          <p:cNvPr id="43" name="Google Shape;43;p20"/>
          <p:cNvSpPr txBox="1">
            <a:spLocks noGrp="1"/>
          </p:cNvSpPr>
          <p:nvPr>
            <p:ph type="title"/>
          </p:nvPr>
        </p:nvSpPr>
        <p:spPr>
          <a:xfrm>
            <a:off x="388414" y="365104"/>
            <a:ext cx="9914986" cy="9000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dk1"/>
              </a:buClr>
              <a:buSzPts val="2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0"/>
          <p:cNvSpPr txBox="1">
            <a:spLocks noGrp="1"/>
          </p:cNvSpPr>
          <p:nvPr>
            <p:ph type="body" idx="1"/>
          </p:nvPr>
        </p:nvSpPr>
        <p:spPr>
          <a:xfrm>
            <a:off x="388413" y="1512604"/>
            <a:ext cx="9914987" cy="540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600"/>
              <a:buNone/>
              <a:defRPr/>
            </a:lvl1pPr>
            <a:lvl2pPr marL="914400" lvl="1" indent="-228600" algn="l">
              <a:lnSpc>
                <a:spcPct val="100000"/>
              </a:lnSpc>
              <a:spcBef>
                <a:spcPts val="900"/>
              </a:spcBef>
              <a:spcAft>
                <a:spcPts val="0"/>
              </a:spcAft>
              <a:buClr>
                <a:schemeClr val="dk1"/>
              </a:buClr>
              <a:buSzPts val="1800"/>
              <a:buNone/>
              <a:defRPr/>
            </a:lvl2pPr>
            <a:lvl3pPr marL="1371600" lvl="2" indent="-342900" algn="l">
              <a:lnSpc>
                <a:spcPct val="100000"/>
              </a:lnSpc>
              <a:spcBef>
                <a:spcPts val="526"/>
              </a:spcBef>
              <a:spcAft>
                <a:spcPts val="0"/>
              </a:spcAft>
              <a:buClr>
                <a:schemeClr val="dk1"/>
              </a:buClr>
              <a:buSzPts val="1800"/>
              <a:buChar char="•"/>
              <a:defRPr/>
            </a:lvl3pPr>
            <a:lvl4pPr marL="1828800" lvl="3" indent="-342900" algn="l">
              <a:lnSpc>
                <a:spcPct val="100000"/>
              </a:lnSpc>
              <a:spcBef>
                <a:spcPts val="526"/>
              </a:spcBef>
              <a:spcAft>
                <a:spcPts val="0"/>
              </a:spcAft>
              <a:buClr>
                <a:schemeClr val="dk1"/>
              </a:buClr>
              <a:buSzPts val="1800"/>
              <a:buChar char="–"/>
              <a:defRPr/>
            </a:lvl4pPr>
            <a:lvl5pPr marL="2286000" lvl="4" indent="-342900" algn="l">
              <a:lnSpc>
                <a:spcPct val="100000"/>
              </a:lnSpc>
              <a:spcBef>
                <a:spcPts val="526"/>
              </a:spcBef>
              <a:spcAft>
                <a:spcPts val="0"/>
              </a:spcAft>
              <a:buClr>
                <a:schemeClr val="dk1"/>
              </a:buClr>
              <a:buSzPts val="1800"/>
              <a:buChar char="•"/>
              <a:defRPr/>
            </a:lvl5pPr>
            <a:lvl6pPr marL="2743200" lvl="5" indent="-342900" algn="l">
              <a:lnSpc>
                <a:spcPct val="100000"/>
              </a:lnSpc>
              <a:spcBef>
                <a:spcPts val="526"/>
              </a:spcBef>
              <a:spcAft>
                <a:spcPts val="0"/>
              </a:spcAft>
              <a:buClr>
                <a:schemeClr val="dk1"/>
              </a:buClr>
              <a:buSzPts val="1800"/>
              <a:buChar char="–"/>
              <a:defRPr/>
            </a:lvl6pPr>
            <a:lvl7pPr marL="3200400" lvl="6" indent="-342900" algn="l">
              <a:lnSpc>
                <a:spcPct val="100000"/>
              </a:lnSpc>
              <a:spcBef>
                <a:spcPts val="526"/>
              </a:spcBef>
              <a:spcAft>
                <a:spcPts val="0"/>
              </a:spcAft>
              <a:buClr>
                <a:schemeClr val="dk1"/>
              </a:buClr>
              <a:buSzPts val="1800"/>
              <a:buChar char="•"/>
              <a:defRPr/>
            </a:lvl7pPr>
            <a:lvl8pPr marL="3657600" lvl="7" indent="-342900" algn="l">
              <a:lnSpc>
                <a:spcPct val="100000"/>
              </a:lnSpc>
              <a:spcBef>
                <a:spcPts val="526"/>
              </a:spcBef>
              <a:spcAft>
                <a:spcPts val="0"/>
              </a:spcAft>
              <a:buClr>
                <a:schemeClr val="dk1"/>
              </a:buClr>
              <a:buSzPts val="1800"/>
              <a:buChar char="–"/>
              <a:defRPr/>
            </a:lvl8pPr>
            <a:lvl9pPr marL="4114800" lvl="8" indent="-342900" algn="l">
              <a:lnSpc>
                <a:spcPct val="100000"/>
              </a:lnSpc>
              <a:spcBef>
                <a:spcPts val="526"/>
              </a:spcBef>
              <a:spcAft>
                <a:spcPts val="526"/>
              </a:spcAft>
              <a:buClr>
                <a:schemeClr val="dk1"/>
              </a:buClr>
              <a:buSzPts val="1800"/>
              <a:buChar char="•"/>
              <a:defRPr/>
            </a:lvl9pPr>
          </a:lstStyle>
          <a:p>
            <a:endParaRPr/>
          </a:p>
        </p:txBody>
      </p:sp>
      <p:sp>
        <p:nvSpPr>
          <p:cNvPr id="45" name="Google Shape;45;p20"/>
          <p:cNvSpPr txBox="1">
            <a:spLocks noGrp="1"/>
          </p:cNvSpPr>
          <p:nvPr>
            <p:ph type="sldNum" idx="12"/>
          </p:nvPr>
        </p:nvSpPr>
        <p:spPr>
          <a:xfrm>
            <a:off x="9933364" y="7055696"/>
            <a:ext cx="370037" cy="151194"/>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solidFill>
          <a:schemeClr val="accent5"/>
        </a:solidFill>
        <a:effectLst/>
      </p:bgPr>
    </p:bg>
    <p:spTree>
      <p:nvGrpSpPr>
        <p:cNvPr id="1" name="Shape 46"/>
        <p:cNvGrpSpPr/>
        <p:nvPr/>
      </p:nvGrpSpPr>
      <p:grpSpPr>
        <a:xfrm>
          <a:off x="0" y="0"/>
          <a:ext cx="0" cy="0"/>
          <a:chOff x="0" y="0"/>
          <a:chExt cx="0" cy="0"/>
        </a:xfrm>
      </p:grpSpPr>
      <p:sp>
        <p:nvSpPr>
          <p:cNvPr id="47" name="Google Shape;47;p21"/>
          <p:cNvSpPr txBox="1">
            <a:spLocks noGrp="1"/>
          </p:cNvSpPr>
          <p:nvPr>
            <p:ph type="title"/>
          </p:nvPr>
        </p:nvSpPr>
        <p:spPr>
          <a:xfrm>
            <a:off x="388414" y="365104"/>
            <a:ext cx="9914986" cy="9000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lt1"/>
              </a:buClr>
              <a:buSzPts val="28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1"/>
          <p:cNvSpPr txBox="1">
            <a:spLocks noGrp="1"/>
          </p:cNvSpPr>
          <p:nvPr>
            <p:ph type="body" idx="1"/>
          </p:nvPr>
        </p:nvSpPr>
        <p:spPr>
          <a:xfrm>
            <a:off x="388413" y="1512604"/>
            <a:ext cx="9914987" cy="540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600"/>
              <a:buNone/>
              <a:defRPr>
                <a:solidFill>
                  <a:schemeClr val="lt1"/>
                </a:solidFill>
              </a:defRPr>
            </a:lvl1pPr>
            <a:lvl2pPr marL="914400" lvl="1" indent="-228600" algn="l">
              <a:lnSpc>
                <a:spcPct val="100000"/>
              </a:lnSpc>
              <a:spcBef>
                <a:spcPts val="900"/>
              </a:spcBef>
              <a:spcAft>
                <a:spcPts val="0"/>
              </a:spcAft>
              <a:buClr>
                <a:schemeClr val="lt1"/>
              </a:buClr>
              <a:buSzPts val="1600"/>
              <a:buNone/>
              <a:defRPr>
                <a:solidFill>
                  <a:schemeClr val="lt1"/>
                </a:solidFill>
              </a:defRPr>
            </a:lvl2pPr>
            <a:lvl3pPr marL="1371600" lvl="2" indent="-330200" algn="l">
              <a:lnSpc>
                <a:spcPct val="100000"/>
              </a:lnSpc>
              <a:spcBef>
                <a:spcPts val="526"/>
              </a:spcBef>
              <a:spcAft>
                <a:spcPts val="0"/>
              </a:spcAft>
              <a:buClr>
                <a:schemeClr val="lt1"/>
              </a:buClr>
              <a:buSzPts val="1600"/>
              <a:buChar char="•"/>
              <a:defRPr>
                <a:solidFill>
                  <a:schemeClr val="lt1"/>
                </a:solidFill>
              </a:defRPr>
            </a:lvl3pPr>
            <a:lvl4pPr marL="1828800" lvl="3" indent="-330200" algn="l">
              <a:lnSpc>
                <a:spcPct val="100000"/>
              </a:lnSpc>
              <a:spcBef>
                <a:spcPts val="526"/>
              </a:spcBef>
              <a:spcAft>
                <a:spcPts val="0"/>
              </a:spcAft>
              <a:buClr>
                <a:schemeClr val="lt1"/>
              </a:buClr>
              <a:buSzPts val="1600"/>
              <a:buChar char="–"/>
              <a:defRPr>
                <a:solidFill>
                  <a:schemeClr val="lt1"/>
                </a:solidFill>
              </a:defRPr>
            </a:lvl4pPr>
            <a:lvl5pPr marL="2286000" lvl="4" indent="-330200" algn="l">
              <a:lnSpc>
                <a:spcPct val="100000"/>
              </a:lnSpc>
              <a:spcBef>
                <a:spcPts val="526"/>
              </a:spcBef>
              <a:spcAft>
                <a:spcPts val="0"/>
              </a:spcAft>
              <a:buClr>
                <a:schemeClr val="lt1"/>
              </a:buClr>
              <a:buSzPts val="1600"/>
              <a:buChar char="•"/>
              <a:defRPr>
                <a:solidFill>
                  <a:schemeClr val="lt1"/>
                </a:solidFill>
              </a:defRPr>
            </a:lvl5pPr>
            <a:lvl6pPr marL="2743200" lvl="5" indent="-317690" algn="l">
              <a:lnSpc>
                <a:spcPct val="100000"/>
              </a:lnSpc>
              <a:spcBef>
                <a:spcPts val="526"/>
              </a:spcBef>
              <a:spcAft>
                <a:spcPts val="0"/>
              </a:spcAft>
              <a:buClr>
                <a:schemeClr val="lt1"/>
              </a:buClr>
              <a:buSzPts val="1403"/>
              <a:buChar char="–"/>
              <a:defRPr>
                <a:solidFill>
                  <a:schemeClr val="lt1"/>
                </a:solidFill>
              </a:defRPr>
            </a:lvl6pPr>
            <a:lvl7pPr marL="3200400" lvl="6" indent="-317690" algn="l">
              <a:lnSpc>
                <a:spcPct val="100000"/>
              </a:lnSpc>
              <a:spcBef>
                <a:spcPts val="526"/>
              </a:spcBef>
              <a:spcAft>
                <a:spcPts val="0"/>
              </a:spcAft>
              <a:buClr>
                <a:schemeClr val="lt1"/>
              </a:buClr>
              <a:buSzPts val="1403"/>
              <a:buChar char="•"/>
              <a:defRPr>
                <a:solidFill>
                  <a:schemeClr val="lt1"/>
                </a:solidFill>
              </a:defRPr>
            </a:lvl7pPr>
            <a:lvl8pPr marL="3657600" lvl="7" indent="-317690" algn="l">
              <a:lnSpc>
                <a:spcPct val="100000"/>
              </a:lnSpc>
              <a:spcBef>
                <a:spcPts val="526"/>
              </a:spcBef>
              <a:spcAft>
                <a:spcPts val="0"/>
              </a:spcAft>
              <a:buClr>
                <a:schemeClr val="lt1"/>
              </a:buClr>
              <a:buSzPts val="1403"/>
              <a:buChar char="–"/>
              <a:defRPr>
                <a:solidFill>
                  <a:schemeClr val="lt1"/>
                </a:solidFill>
              </a:defRPr>
            </a:lvl8pPr>
            <a:lvl9pPr marL="4114800" lvl="8" indent="-317690" algn="l">
              <a:lnSpc>
                <a:spcPct val="100000"/>
              </a:lnSpc>
              <a:spcBef>
                <a:spcPts val="526"/>
              </a:spcBef>
              <a:spcAft>
                <a:spcPts val="526"/>
              </a:spcAft>
              <a:buClr>
                <a:schemeClr val="lt1"/>
              </a:buClr>
              <a:buSzPts val="1403"/>
              <a:buChar char="•"/>
              <a:defRPr>
                <a:solidFill>
                  <a:schemeClr val="lt1"/>
                </a:solidFill>
              </a:defRPr>
            </a:lvl9pPr>
          </a:lstStyle>
          <a:p>
            <a:endParaRPr/>
          </a:p>
        </p:txBody>
      </p:sp>
      <p:sp>
        <p:nvSpPr>
          <p:cNvPr id="49" name="Google Shape;49;p21"/>
          <p:cNvSpPr txBox="1">
            <a:spLocks noGrp="1"/>
          </p:cNvSpPr>
          <p:nvPr>
            <p:ph type="sldNum" idx="12"/>
          </p:nvPr>
        </p:nvSpPr>
        <p:spPr>
          <a:xfrm>
            <a:off x="9933364" y="7055696"/>
            <a:ext cx="370037" cy="151194"/>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50" name="Google Shape;50;p21"/>
          <p:cNvSpPr txBox="1"/>
          <p:nvPr/>
        </p:nvSpPr>
        <p:spPr>
          <a:xfrm>
            <a:off x="388413" y="7055696"/>
            <a:ext cx="2628000" cy="151194"/>
          </a:xfrm>
          <a:prstGeom prst="rect">
            <a:avLst/>
          </a:prstGeom>
          <a:solidFill>
            <a:schemeClr val="accent5"/>
          </a:solid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chemeClr val="lt1"/>
              </a:buClr>
              <a:buSzPts val="800"/>
              <a:buFont typeface="Arial"/>
              <a:buNone/>
            </a:pPr>
            <a:r>
              <a:rPr lang="en-GB" sz="800" b="1" i="0" u="none" strike="noStrike" cap="none">
                <a:solidFill>
                  <a:schemeClr val="lt1"/>
                </a:solidFill>
                <a:latin typeface="Arial"/>
                <a:ea typeface="Arial"/>
                <a:cs typeface="Arial"/>
                <a:sym typeface="Arial"/>
              </a:rPr>
              <a:t>Tech We Can  </a:t>
            </a:r>
            <a:r>
              <a:rPr lang="en-GB" sz="800" b="0" i="0" u="none" strike="noStrike" cap="none">
                <a:solidFill>
                  <a:schemeClr val="lt1"/>
                </a:solidFill>
                <a:latin typeface="Arial"/>
                <a:ea typeface="Arial"/>
                <a:cs typeface="Arial"/>
                <a:sym typeface="Arial"/>
              </a:rPr>
              <a:t>|  Tech for Entertainment and Art</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_Title and Content">
  <p:cSld name="2_Title and Content">
    <p:bg>
      <p:bgPr>
        <a:solidFill>
          <a:schemeClr val="dk2"/>
        </a:solidFill>
        <a:effectLst/>
      </p:bgPr>
    </p:bg>
    <p:spTree>
      <p:nvGrpSpPr>
        <p:cNvPr id="1" name="Shape 51"/>
        <p:cNvGrpSpPr/>
        <p:nvPr/>
      </p:nvGrpSpPr>
      <p:grpSpPr>
        <a:xfrm>
          <a:off x="0" y="0"/>
          <a:ext cx="0" cy="0"/>
          <a:chOff x="0" y="0"/>
          <a:chExt cx="0" cy="0"/>
        </a:xfrm>
      </p:grpSpPr>
      <p:sp>
        <p:nvSpPr>
          <p:cNvPr id="52" name="Google Shape;52;p22"/>
          <p:cNvSpPr txBox="1">
            <a:spLocks noGrp="1"/>
          </p:cNvSpPr>
          <p:nvPr>
            <p:ph type="title"/>
          </p:nvPr>
        </p:nvSpPr>
        <p:spPr>
          <a:xfrm>
            <a:off x="388414" y="365104"/>
            <a:ext cx="9914986" cy="9000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lt1"/>
              </a:buClr>
              <a:buSzPts val="28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2"/>
          <p:cNvSpPr txBox="1">
            <a:spLocks noGrp="1"/>
          </p:cNvSpPr>
          <p:nvPr>
            <p:ph type="body" idx="1"/>
          </p:nvPr>
        </p:nvSpPr>
        <p:spPr>
          <a:xfrm>
            <a:off x="388413" y="1512604"/>
            <a:ext cx="9914987" cy="540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600"/>
              <a:buNone/>
              <a:defRPr>
                <a:solidFill>
                  <a:schemeClr val="lt1"/>
                </a:solidFill>
              </a:defRPr>
            </a:lvl1pPr>
            <a:lvl2pPr marL="914400" lvl="1" indent="-228600" algn="l">
              <a:lnSpc>
                <a:spcPct val="100000"/>
              </a:lnSpc>
              <a:spcBef>
                <a:spcPts val="900"/>
              </a:spcBef>
              <a:spcAft>
                <a:spcPts val="0"/>
              </a:spcAft>
              <a:buClr>
                <a:schemeClr val="lt1"/>
              </a:buClr>
              <a:buSzPts val="1600"/>
              <a:buNone/>
              <a:defRPr>
                <a:solidFill>
                  <a:schemeClr val="lt1"/>
                </a:solidFill>
              </a:defRPr>
            </a:lvl2pPr>
            <a:lvl3pPr marL="1371600" lvl="2" indent="-330200" algn="l">
              <a:lnSpc>
                <a:spcPct val="100000"/>
              </a:lnSpc>
              <a:spcBef>
                <a:spcPts val="526"/>
              </a:spcBef>
              <a:spcAft>
                <a:spcPts val="0"/>
              </a:spcAft>
              <a:buClr>
                <a:schemeClr val="lt1"/>
              </a:buClr>
              <a:buSzPts val="1600"/>
              <a:buChar char="•"/>
              <a:defRPr>
                <a:solidFill>
                  <a:schemeClr val="lt1"/>
                </a:solidFill>
              </a:defRPr>
            </a:lvl3pPr>
            <a:lvl4pPr marL="1828800" lvl="3" indent="-330200" algn="l">
              <a:lnSpc>
                <a:spcPct val="100000"/>
              </a:lnSpc>
              <a:spcBef>
                <a:spcPts val="526"/>
              </a:spcBef>
              <a:spcAft>
                <a:spcPts val="0"/>
              </a:spcAft>
              <a:buClr>
                <a:schemeClr val="lt1"/>
              </a:buClr>
              <a:buSzPts val="1600"/>
              <a:buChar char="–"/>
              <a:defRPr>
                <a:solidFill>
                  <a:schemeClr val="lt1"/>
                </a:solidFill>
              </a:defRPr>
            </a:lvl4pPr>
            <a:lvl5pPr marL="2286000" lvl="4" indent="-330200" algn="l">
              <a:lnSpc>
                <a:spcPct val="100000"/>
              </a:lnSpc>
              <a:spcBef>
                <a:spcPts val="526"/>
              </a:spcBef>
              <a:spcAft>
                <a:spcPts val="0"/>
              </a:spcAft>
              <a:buClr>
                <a:schemeClr val="lt1"/>
              </a:buClr>
              <a:buSzPts val="1600"/>
              <a:buChar char="•"/>
              <a:defRPr>
                <a:solidFill>
                  <a:schemeClr val="lt1"/>
                </a:solidFill>
              </a:defRPr>
            </a:lvl5pPr>
            <a:lvl6pPr marL="2743200" lvl="5" indent="-317690" algn="l">
              <a:lnSpc>
                <a:spcPct val="100000"/>
              </a:lnSpc>
              <a:spcBef>
                <a:spcPts val="526"/>
              </a:spcBef>
              <a:spcAft>
                <a:spcPts val="0"/>
              </a:spcAft>
              <a:buClr>
                <a:schemeClr val="lt1"/>
              </a:buClr>
              <a:buSzPts val="1403"/>
              <a:buChar char="–"/>
              <a:defRPr>
                <a:solidFill>
                  <a:schemeClr val="lt1"/>
                </a:solidFill>
              </a:defRPr>
            </a:lvl6pPr>
            <a:lvl7pPr marL="3200400" lvl="6" indent="-317690" algn="l">
              <a:lnSpc>
                <a:spcPct val="100000"/>
              </a:lnSpc>
              <a:spcBef>
                <a:spcPts val="526"/>
              </a:spcBef>
              <a:spcAft>
                <a:spcPts val="0"/>
              </a:spcAft>
              <a:buClr>
                <a:schemeClr val="lt1"/>
              </a:buClr>
              <a:buSzPts val="1403"/>
              <a:buChar char="•"/>
              <a:defRPr>
                <a:solidFill>
                  <a:schemeClr val="lt1"/>
                </a:solidFill>
              </a:defRPr>
            </a:lvl7pPr>
            <a:lvl8pPr marL="3657600" lvl="7" indent="-317690" algn="l">
              <a:lnSpc>
                <a:spcPct val="100000"/>
              </a:lnSpc>
              <a:spcBef>
                <a:spcPts val="526"/>
              </a:spcBef>
              <a:spcAft>
                <a:spcPts val="0"/>
              </a:spcAft>
              <a:buClr>
                <a:schemeClr val="lt1"/>
              </a:buClr>
              <a:buSzPts val="1403"/>
              <a:buChar char="–"/>
              <a:defRPr>
                <a:solidFill>
                  <a:schemeClr val="lt1"/>
                </a:solidFill>
              </a:defRPr>
            </a:lvl8pPr>
            <a:lvl9pPr marL="4114800" lvl="8" indent="-317690" algn="l">
              <a:lnSpc>
                <a:spcPct val="100000"/>
              </a:lnSpc>
              <a:spcBef>
                <a:spcPts val="526"/>
              </a:spcBef>
              <a:spcAft>
                <a:spcPts val="526"/>
              </a:spcAft>
              <a:buClr>
                <a:schemeClr val="lt1"/>
              </a:buClr>
              <a:buSzPts val="1403"/>
              <a:buChar char="•"/>
              <a:defRPr>
                <a:solidFill>
                  <a:schemeClr val="lt1"/>
                </a:solidFill>
              </a:defRPr>
            </a:lvl9pPr>
          </a:lstStyle>
          <a:p>
            <a:endParaRPr/>
          </a:p>
        </p:txBody>
      </p:sp>
      <p:sp>
        <p:nvSpPr>
          <p:cNvPr id="54" name="Google Shape;54;p22"/>
          <p:cNvSpPr txBox="1">
            <a:spLocks noGrp="1"/>
          </p:cNvSpPr>
          <p:nvPr>
            <p:ph type="sldNum" idx="12"/>
          </p:nvPr>
        </p:nvSpPr>
        <p:spPr>
          <a:xfrm>
            <a:off x="9933364" y="7055696"/>
            <a:ext cx="370037" cy="151194"/>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55" name="Google Shape;55;p22"/>
          <p:cNvSpPr txBox="1"/>
          <p:nvPr/>
        </p:nvSpPr>
        <p:spPr>
          <a:xfrm>
            <a:off x="388413" y="7055696"/>
            <a:ext cx="2628000" cy="151194"/>
          </a:xfrm>
          <a:prstGeom prst="rect">
            <a:avLst/>
          </a:prstGeom>
          <a:solidFill>
            <a:schemeClr val="dk2"/>
          </a:solid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chemeClr val="lt1"/>
              </a:buClr>
              <a:buSzPts val="800"/>
              <a:buFont typeface="Arial"/>
              <a:buNone/>
            </a:pPr>
            <a:r>
              <a:rPr lang="en-GB" sz="800" b="1" i="0" u="none" strike="noStrike" cap="none">
                <a:solidFill>
                  <a:schemeClr val="lt1"/>
                </a:solidFill>
                <a:latin typeface="Arial"/>
                <a:ea typeface="Arial"/>
                <a:cs typeface="Arial"/>
                <a:sym typeface="Arial"/>
              </a:rPr>
              <a:t>Tech We Can  </a:t>
            </a:r>
            <a:r>
              <a:rPr lang="en-GB" sz="800" b="0" i="0" u="none" strike="noStrike" cap="none">
                <a:solidFill>
                  <a:schemeClr val="lt1"/>
                </a:solidFill>
                <a:latin typeface="Arial"/>
                <a:ea typeface="Arial"/>
                <a:cs typeface="Arial"/>
                <a:sym typeface="Arial"/>
              </a:rPr>
              <a:t>|  Tech for Entertainment and Art</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6" Type="http://schemas.openxmlformats.org/officeDocument/2006/relationships/theme" Target="../theme/theme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388414" y="365104"/>
            <a:ext cx="9914986" cy="900000"/>
          </a:xfrm>
          <a:prstGeom prst="rect">
            <a:avLst/>
          </a:prstGeom>
          <a:noFill/>
          <a:ln>
            <a:noFill/>
          </a:ln>
        </p:spPr>
        <p:txBody>
          <a:bodyPr spcFirstLastPara="1" wrap="square" lIns="0" tIns="0" rIns="0" bIns="0" anchor="t" anchorCtr="0">
            <a:normAutofit/>
          </a:bodyPr>
          <a:lstStyle>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3"/>
          <p:cNvSpPr txBox="1">
            <a:spLocks noGrp="1"/>
          </p:cNvSpPr>
          <p:nvPr>
            <p:ph type="body" idx="1"/>
          </p:nvPr>
        </p:nvSpPr>
        <p:spPr>
          <a:xfrm>
            <a:off x="388414" y="1512606"/>
            <a:ext cx="9914986" cy="54000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dk2"/>
              </a:buClr>
              <a:buSzPts val="1600"/>
              <a:buFont typeface="Arial"/>
              <a:buNone/>
              <a:defRPr sz="1600" b="1" i="0" u="none" strike="noStrike" cap="none">
                <a:solidFill>
                  <a:schemeClr val="dk2"/>
                </a:solidFill>
                <a:latin typeface="Arial"/>
                <a:ea typeface="Arial"/>
                <a:cs typeface="Arial"/>
                <a:sym typeface="Arial"/>
              </a:defRPr>
            </a:lvl1pPr>
            <a:lvl2pPr marL="914400" marR="0" lvl="1" indent="-228600" algn="l" rtl="0">
              <a:lnSpc>
                <a:spcPct val="100000"/>
              </a:lnSpc>
              <a:spcBef>
                <a:spcPts val="9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526"/>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526"/>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526"/>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17690" algn="l" rtl="0">
              <a:lnSpc>
                <a:spcPct val="100000"/>
              </a:lnSpc>
              <a:spcBef>
                <a:spcPts val="526"/>
              </a:spcBef>
              <a:spcAft>
                <a:spcPts val="0"/>
              </a:spcAft>
              <a:buClr>
                <a:schemeClr val="dk1"/>
              </a:buClr>
              <a:buSzPts val="1403"/>
              <a:buFont typeface="Arial"/>
              <a:buChar char="–"/>
              <a:defRPr sz="1403" b="0" i="0" u="none" strike="noStrike" cap="none">
                <a:solidFill>
                  <a:schemeClr val="dk1"/>
                </a:solidFill>
                <a:latin typeface="Arial"/>
                <a:ea typeface="Arial"/>
                <a:cs typeface="Arial"/>
                <a:sym typeface="Arial"/>
              </a:defRPr>
            </a:lvl6pPr>
            <a:lvl7pPr marL="3200400" marR="0" lvl="6" indent="-317690" algn="l" rtl="0">
              <a:lnSpc>
                <a:spcPct val="100000"/>
              </a:lnSpc>
              <a:spcBef>
                <a:spcPts val="526"/>
              </a:spcBef>
              <a:spcAft>
                <a:spcPts val="0"/>
              </a:spcAft>
              <a:buClr>
                <a:schemeClr val="dk1"/>
              </a:buClr>
              <a:buSzPts val="1403"/>
              <a:buFont typeface="Arial"/>
              <a:buChar char="•"/>
              <a:defRPr sz="1403" b="0" i="0" u="none" strike="noStrike" cap="none">
                <a:solidFill>
                  <a:schemeClr val="dk1"/>
                </a:solidFill>
                <a:latin typeface="Arial"/>
                <a:ea typeface="Arial"/>
                <a:cs typeface="Arial"/>
                <a:sym typeface="Arial"/>
              </a:defRPr>
            </a:lvl7pPr>
            <a:lvl8pPr marL="3657600" marR="0" lvl="7" indent="-317690" algn="l" rtl="0">
              <a:lnSpc>
                <a:spcPct val="100000"/>
              </a:lnSpc>
              <a:spcBef>
                <a:spcPts val="526"/>
              </a:spcBef>
              <a:spcAft>
                <a:spcPts val="0"/>
              </a:spcAft>
              <a:buClr>
                <a:schemeClr val="dk1"/>
              </a:buClr>
              <a:buSzPts val="1403"/>
              <a:buFont typeface="Arial"/>
              <a:buChar char="–"/>
              <a:defRPr sz="1403" b="0" i="0" u="none" strike="noStrike" cap="none">
                <a:solidFill>
                  <a:schemeClr val="dk1"/>
                </a:solidFill>
                <a:latin typeface="Arial"/>
                <a:ea typeface="Arial"/>
                <a:cs typeface="Arial"/>
                <a:sym typeface="Arial"/>
              </a:defRPr>
            </a:lvl8pPr>
            <a:lvl9pPr marL="4114800" marR="0" lvl="8" indent="-317690" algn="l" rtl="0">
              <a:lnSpc>
                <a:spcPct val="100000"/>
              </a:lnSpc>
              <a:spcBef>
                <a:spcPts val="526"/>
              </a:spcBef>
              <a:spcAft>
                <a:spcPts val="526"/>
              </a:spcAft>
              <a:buClr>
                <a:schemeClr val="dk1"/>
              </a:buClr>
              <a:buSzPts val="1403"/>
              <a:buFont typeface="Arial"/>
              <a:buChar char="•"/>
              <a:defRPr sz="1403" b="0" i="0" u="none" strike="noStrike" cap="none">
                <a:solidFill>
                  <a:schemeClr val="dk1"/>
                </a:solidFill>
                <a:latin typeface="Arial"/>
                <a:ea typeface="Arial"/>
                <a:cs typeface="Arial"/>
                <a:sym typeface="Arial"/>
              </a:defRPr>
            </a:lvl9pPr>
          </a:lstStyle>
          <a:p>
            <a:endParaRPr/>
          </a:p>
        </p:txBody>
      </p:sp>
      <p:sp>
        <p:nvSpPr>
          <p:cNvPr id="12" name="Google Shape;12;p13"/>
          <p:cNvSpPr txBox="1">
            <a:spLocks noGrp="1"/>
          </p:cNvSpPr>
          <p:nvPr>
            <p:ph type="sldNum" idx="12"/>
          </p:nvPr>
        </p:nvSpPr>
        <p:spPr>
          <a:xfrm>
            <a:off x="9933364" y="7055696"/>
            <a:ext cx="370037" cy="151194"/>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3" name="Google Shape;13;p13"/>
          <p:cNvSpPr txBox="1"/>
          <p:nvPr/>
        </p:nvSpPr>
        <p:spPr>
          <a:xfrm>
            <a:off x="388413" y="7055696"/>
            <a:ext cx="2700000" cy="151194"/>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chemeClr val="dk1"/>
              </a:buClr>
              <a:buSzPts val="800"/>
              <a:buFont typeface="Arial"/>
              <a:buNone/>
            </a:pPr>
            <a:r>
              <a:rPr lang="en-GB" sz="800" b="1" i="0" u="none" strike="noStrike" cap="none">
                <a:solidFill>
                  <a:schemeClr val="dk1"/>
                </a:solidFill>
                <a:latin typeface="Arial"/>
                <a:ea typeface="Arial"/>
                <a:cs typeface="Arial"/>
                <a:sym typeface="Arial"/>
              </a:rPr>
              <a:t>Tech We Can  </a:t>
            </a:r>
            <a:r>
              <a:rPr lang="en-GB" sz="800" b="0" i="0" u="none" strike="noStrike" cap="none">
                <a:solidFill>
                  <a:schemeClr val="dk1"/>
                </a:solidFill>
                <a:latin typeface="Arial"/>
                <a:ea typeface="Arial"/>
                <a:cs typeface="Arial"/>
                <a:sym typeface="Arial"/>
              </a:rPr>
              <a:t>|  Tech for Entertainment and Art</a:t>
            </a: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368">
          <p15:clr>
            <a:srgbClr val="F26B43"/>
          </p15:clr>
        </p15:guide>
        <p15:guide id="2" pos="245">
          <p15:clr>
            <a:srgbClr val="F26B43"/>
          </p15:clr>
        </p15:guide>
        <p15:guide id="3" pos="6490">
          <p15:clr>
            <a:srgbClr val="F26B43"/>
          </p15:clr>
        </p15:guide>
        <p15:guide id="4" pos="3467">
          <p15:clr>
            <a:srgbClr val="F26B43"/>
          </p15:clr>
        </p15:guide>
        <p15:guide id="5" pos="3268">
          <p15:clr>
            <a:srgbClr val="F26B43"/>
          </p15:clr>
        </p15:guide>
        <p15:guide id="6" orient="horz" pos="4286">
          <p15:clr>
            <a:srgbClr val="F26B43"/>
          </p15:clr>
        </p15:guide>
        <p15:guide id="7" pos="2391">
          <p15:clr>
            <a:srgbClr val="F26B43"/>
          </p15:clr>
        </p15:guide>
        <p15:guide id="8" pos="2194">
          <p15:clr>
            <a:srgbClr val="F26B43"/>
          </p15:clr>
        </p15:guide>
        <p15:guide id="9" pos="4343">
          <p15:clr>
            <a:srgbClr val="F26B43"/>
          </p15:clr>
        </p15:guide>
        <p15:guide id="10" pos="4540">
          <p15:clr>
            <a:srgbClr val="F26B43"/>
          </p15:clr>
        </p15:guide>
        <p15:guide id="11" orient="horz" pos="2381">
          <p15:clr>
            <a:srgbClr val="F26B43"/>
          </p15:clr>
        </p15:guide>
        <p15:guide id="12" orient="horz" pos="1461">
          <p15:clr>
            <a:srgbClr val="F26B43"/>
          </p15:clr>
        </p15:guide>
        <p15:guide id="13" orient="horz" pos="1263">
          <p15:clr>
            <a:srgbClr val="F26B43"/>
          </p15:clr>
        </p15:guide>
        <p15:guide id="14" orient="horz" pos="29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64462" y="654077"/>
            <a:ext cx="9962890" cy="841728"/>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364462" y="1693854"/>
            <a:ext cx="9962890" cy="5021264"/>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53" name="Google Shape;53;p13"/>
          <p:cNvSpPr txBox="1">
            <a:spLocks noGrp="1"/>
          </p:cNvSpPr>
          <p:nvPr>
            <p:ph type="sldNum" idx="12"/>
          </p:nvPr>
        </p:nvSpPr>
        <p:spPr>
          <a:xfrm>
            <a:off x="9906598" y="6853777"/>
            <a:ext cx="641579" cy="578495"/>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4177984"/>
      </p:ext>
    </p:extLst>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8"/>
          <p:cNvSpPr txBox="1">
            <a:spLocks noGrp="1"/>
          </p:cNvSpPr>
          <p:nvPr>
            <p:ph type="title"/>
          </p:nvPr>
        </p:nvSpPr>
        <p:spPr>
          <a:xfrm>
            <a:off x="364462" y="654077"/>
            <a:ext cx="9962890" cy="841728"/>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8"/>
          <p:cNvSpPr txBox="1">
            <a:spLocks noGrp="1"/>
          </p:cNvSpPr>
          <p:nvPr>
            <p:ph type="body" idx="1"/>
          </p:nvPr>
        </p:nvSpPr>
        <p:spPr>
          <a:xfrm>
            <a:off x="364462" y="1693854"/>
            <a:ext cx="9962890" cy="5021264"/>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8"/>
          <p:cNvSpPr txBox="1">
            <a:spLocks noGrp="1"/>
          </p:cNvSpPr>
          <p:nvPr>
            <p:ph type="sldNum" idx="12"/>
          </p:nvPr>
        </p:nvSpPr>
        <p:spPr>
          <a:xfrm>
            <a:off x="9906598" y="6853777"/>
            <a:ext cx="641579" cy="578495"/>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169"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74408443"/>
      </p:ext>
    </p:extLst>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9.jpg"/><Relationship Id="rId4" Type="http://schemas.openxmlformats.org/officeDocument/2006/relationships/image" Target="../media/image28.jpg"/></Relationships>
</file>

<file path=ppt/slides/_rels/slide12.xml.rels><?xml version="1.0" encoding="UTF-8" standalone="yes"?>
<Relationships xmlns="http://schemas.openxmlformats.org/package/2006/relationships"><Relationship Id="rId3" Type="http://schemas.openxmlformats.org/officeDocument/2006/relationships/hyperlink" Target="about:blank" TargetMode="External"/><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30.jpg"/></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8.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hyperlink" Target="about:blank" TargetMode="External"/><Relationship Id="rId7" Type="http://schemas.openxmlformats.org/officeDocument/2006/relationships/image" Target="../media/image45.jp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 Id="rId9" Type="http://schemas.openxmlformats.org/officeDocument/2006/relationships/image" Target="../media/image47.jpg"/></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49.png"/><Relationship Id="rId5" Type="http://schemas.openxmlformats.org/officeDocument/2006/relationships/hyperlink" Target="about:blank" TargetMode="External"/><Relationship Id="rId4" Type="http://schemas.openxmlformats.org/officeDocument/2006/relationships/hyperlink" Target="about:blan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9.xml"/><Relationship Id="rId5" Type="http://schemas.openxmlformats.org/officeDocument/2006/relationships/image" Target="../media/image5.jp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about:blank" TargetMode="External"/><Relationship Id="rId7" Type="http://schemas.openxmlformats.org/officeDocument/2006/relationships/hyperlink" Target="about:blank"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hyperlink" Target="about:blank" TargetMode="External"/><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hyperlink" Target="about:blank"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hyperlink" Target="about:blank" TargetMode="External"/><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8">
            <a:hlinkClick r:id="rId3"/>
          </p:cNvPr>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1" y="-19347"/>
            <a:ext cx="10691812" cy="6838095"/>
          </a:xfrm>
          <a:prstGeom prst="rect">
            <a:avLst/>
          </a:prstGeom>
          <a:noFill/>
          <a:ln>
            <a:noFill/>
          </a:ln>
        </p:spPr>
      </p:pic>
      <p:sp>
        <p:nvSpPr>
          <p:cNvPr id="89" name="Google Shape;89;p8"/>
          <p:cNvSpPr/>
          <p:nvPr/>
        </p:nvSpPr>
        <p:spPr>
          <a:xfrm>
            <a:off x="0" y="4176193"/>
            <a:ext cx="10691813" cy="2642556"/>
          </a:xfrm>
          <a:prstGeom prst="rect">
            <a:avLst/>
          </a:prstGeom>
          <a:solidFill>
            <a:schemeClr val="lt2">
              <a:alpha val="6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90" name="Google Shape;90;p8"/>
          <p:cNvSpPr txBox="1">
            <a:spLocks noGrp="1"/>
          </p:cNvSpPr>
          <p:nvPr>
            <p:ph type="ctrTitle"/>
          </p:nvPr>
        </p:nvSpPr>
        <p:spPr>
          <a:xfrm>
            <a:off x="388416" y="4870408"/>
            <a:ext cx="8677946" cy="663845"/>
          </a:xfrm>
          <a:prstGeom prst="rect">
            <a:avLst/>
          </a:prstGeom>
          <a:noFill/>
          <a:ln>
            <a:noFill/>
          </a:ln>
        </p:spPr>
        <p:txBody>
          <a:bodyPr spcFirstLastPara="1" wrap="square" lIns="0" tIns="0" rIns="0" bIns="0" anchor="b" anchorCtr="0">
            <a:normAutofit/>
          </a:bodyPr>
          <a:lstStyle/>
          <a:p>
            <a:pPr marL="0" lvl="0" indent="0" algn="l" rtl="0">
              <a:lnSpc>
                <a:spcPct val="85000"/>
              </a:lnSpc>
              <a:spcBef>
                <a:spcPts val="0"/>
              </a:spcBef>
              <a:spcAft>
                <a:spcPts val="0"/>
              </a:spcAft>
              <a:buSzPts val="2800"/>
              <a:buNone/>
            </a:pPr>
            <a:r>
              <a:rPr lang="pl-PL" dirty="0"/>
              <a:t>Bezpieczeństwa</a:t>
            </a:r>
            <a:endParaRPr dirty="0"/>
          </a:p>
        </p:txBody>
      </p:sp>
      <p:sp>
        <p:nvSpPr>
          <p:cNvPr id="91" name="Google Shape;91;p8"/>
          <p:cNvSpPr/>
          <p:nvPr/>
        </p:nvSpPr>
        <p:spPr>
          <a:xfrm>
            <a:off x="388412" y="5808072"/>
            <a:ext cx="6452335" cy="923330"/>
          </a:xfrm>
          <a:prstGeom prst="rect">
            <a:avLst/>
          </a:prstGeom>
          <a:noFill/>
          <a:ln>
            <a:noFill/>
          </a:ln>
        </p:spPr>
        <p:txBody>
          <a:bodyPr spcFirstLastPara="1" wrap="square" lIns="0" tIns="0" rIns="0" bIns="0" anchor="t" anchorCtr="0">
            <a:spAutoFit/>
          </a:bodyPr>
          <a:lstStyle/>
          <a:p>
            <a:pPr lvl="0">
              <a:buSzPts val="2000"/>
            </a:pPr>
            <a:r>
              <a:rPr lang="pl-PL" sz="2000" dirty="0">
                <a:solidFill>
                  <a:schemeClr val="lt1"/>
                </a:solidFill>
              </a:rPr>
              <a:t>Aby zrozumieć jak technologia jest używana do zapewniania bezpieczeństwa i poszerzyć wiedzę o karierze w tej dziedzinie. </a:t>
            </a:r>
            <a:endParaRPr sz="1400" b="0" i="0" u="none" strike="noStrike" cap="none" dirty="0">
              <a:solidFill>
                <a:srgbClr val="000000"/>
              </a:solidFill>
              <a:latin typeface="Arial"/>
              <a:ea typeface="Arial"/>
              <a:cs typeface="Arial"/>
              <a:sym typeface="Arial"/>
            </a:endParaRPr>
          </a:p>
        </p:txBody>
      </p:sp>
      <p:sp>
        <p:nvSpPr>
          <p:cNvPr id="92" name="Google Shape;92;p8"/>
          <p:cNvSpPr/>
          <p:nvPr/>
        </p:nvSpPr>
        <p:spPr>
          <a:xfrm>
            <a:off x="388414" y="4562632"/>
            <a:ext cx="1360874" cy="30777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dirty="0">
                <a:solidFill>
                  <a:schemeClr val="lt1"/>
                </a:solidFill>
                <a:latin typeface="Arial"/>
                <a:ea typeface="Arial"/>
                <a:cs typeface="Arial"/>
                <a:sym typeface="Arial"/>
              </a:rPr>
              <a:t>TECH </a:t>
            </a:r>
            <a:r>
              <a:rPr lang="pl-PL" sz="2000" b="0" i="0" u="none" strike="noStrike" cap="none" dirty="0">
                <a:solidFill>
                  <a:schemeClr val="lt1"/>
                </a:solidFill>
                <a:latin typeface="Arial"/>
                <a:ea typeface="Arial"/>
                <a:cs typeface="Arial"/>
                <a:sym typeface="Arial"/>
              </a:rPr>
              <a:t>DLA</a:t>
            </a:r>
            <a:endParaRPr sz="1400" b="0" i="0" u="none" strike="noStrike" cap="none" dirty="0">
              <a:solidFill>
                <a:srgbClr val="000000"/>
              </a:solidFill>
              <a:latin typeface="Arial"/>
              <a:ea typeface="Arial"/>
              <a:cs typeface="Arial"/>
              <a:sym typeface="Arial"/>
            </a:endParaRPr>
          </a:p>
        </p:txBody>
      </p:sp>
      <p:grpSp>
        <p:nvGrpSpPr>
          <p:cNvPr id="93" name="Google Shape;93;p8"/>
          <p:cNvGrpSpPr/>
          <p:nvPr/>
        </p:nvGrpSpPr>
        <p:grpSpPr>
          <a:xfrm>
            <a:off x="10182223" y="7001583"/>
            <a:ext cx="321809" cy="360000"/>
            <a:chOff x="5225789" y="1456352"/>
            <a:chExt cx="4832878" cy="5406419"/>
          </a:xfrm>
        </p:grpSpPr>
        <p:sp>
          <p:nvSpPr>
            <p:cNvPr id="94" name="Google Shape;94;p8"/>
            <p:cNvSpPr/>
            <p:nvPr/>
          </p:nvSpPr>
          <p:spPr>
            <a:xfrm>
              <a:off x="6488479" y="3175377"/>
              <a:ext cx="2307941" cy="1614935"/>
            </a:xfrm>
            <a:custGeom>
              <a:avLst/>
              <a:gdLst/>
              <a:ahLst/>
              <a:cxnLst/>
              <a:rect l="l" t="t" r="r" b="b"/>
              <a:pathLst>
                <a:path w="2307941" h="1614935" extrusionOk="0">
                  <a:moveTo>
                    <a:pt x="2190030" y="13"/>
                  </a:moveTo>
                  <a:cubicBezTo>
                    <a:pt x="2220076" y="456"/>
                    <a:pt x="2250197" y="12121"/>
                    <a:pt x="2273821" y="33678"/>
                  </a:cubicBezTo>
                  <a:cubicBezTo>
                    <a:pt x="2321069" y="76791"/>
                    <a:pt x="2317526" y="157113"/>
                    <a:pt x="2273821" y="200817"/>
                  </a:cubicBezTo>
                  <a:cubicBezTo>
                    <a:pt x="2217124" y="257515"/>
                    <a:pt x="2159835" y="314803"/>
                    <a:pt x="2103138" y="371501"/>
                  </a:cubicBezTo>
                  <a:cubicBezTo>
                    <a:pt x="1856267" y="618371"/>
                    <a:pt x="1608806" y="865833"/>
                    <a:pt x="1361935" y="1112704"/>
                  </a:cubicBezTo>
                  <a:cubicBezTo>
                    <a:pt x="1206017" y="1268622"/>
                    <a:pt x="1049508" y="1425131"/>
                    <a:pt x="893590" y="1581050"/>
                  </a:cubicBezTo>
                  <a:cubicBezTo>
                    <a:pt x="848114" y="1626526"/>
                    <a:pt x="771336" y="1625935"/>
                    <a:pt x="726450" y="1581050"/>
                  </a:cubicBezTo>
                  <a:cubicBezTo>
                    <a:pt x="698101" y="1552701"/>
                    <a:pt x="669162" y="1523762"/>
                    <a:pt x="640223" y="1494822"/>
                  </a:cubicBezTo>
                  <a:cubicBezTo>
                    <a:pt x="437647" y="1292246"/>
                    <a:pt x="235662" y="1090261"/>
                    <a:pt x="33677" y="888275"/>
                  </a:cubicBezTo>
                  <a:cubicBezTo>
                    <a:pt x="-12981" y="841618"/>
                    <a:pt x="-9437" y="768384"/>
                    <a:pt x="33677" y="721136"/>
                  </a:cubicBezTo>
                  <a:cubicBezTo>
                    <a:pt x="76791" y="673888"/>
                    <a:pt x="157112" y="677431"/>
                    <a:pt x="200817" y="721136"/>
                  </a:cubicBezTo>
                  <a:cubicBezTo>
                    <a:pt x="229165" y="749485"/>
                    <a:pt x="258105" y="778424"/>
                    <a:pt x="287044" y="807363"/>
                  </a:cubicBezTo>
                  <a:lnTo>
                    <a:pt x="809911" y="1330231"/>
                  </a:lnTo>
                  <a:lnTo>
                    <a:pt x="810129" y="1330231"/>
                  </a:lnTo>
                  <a:lnTo>
                    <a:pt x="897133" y="1243227"/>
                  </a:lnTo>
                  <a:cubicBezTo>
                    <a:pt x="1144004" y="996355"/>
                    <a:pt x="1391465" y="748894"/>
                    <a:pt x="1638336" y="502023"/>
                  </a:cubicBezTo>
                  <a:cubicBezTo>
                    <a:pt x="1794254" y="346105"/>
                    <a:pt x="1950763" y="189596"/>
                    <a:pt x="2106681" y="33678"/>
                  </a:cubicBezTo>
                  <a:cubicBezTo>
                    <a:pt x="2130010" y="10349"/>
                    <a:pt x="2159983" y="-430"/>
                    <a:pt x="2190030" y="1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95" name="Google Shape;95;p8"/>
            <p:cNvSpPr/>
            <p:nvPr/>
          </p:nvSpPr>
          <p:spPr>
            <a:xfrm>
              <a:off x="5225789" y="1456352"/>
              <a:ext cx="4832878" cy="5406419"/>
            </a:xfrm>
            <a:custGeom>
              <a:avLst/>
              <a:gdLst/>
              <a:ahLst/>
              <a:cxnLst/>
              <a:rect l="l" t="t" r="r" b="b"/>
              <a:pathLst>
                <a:path w="4832878" h="5406419" extrusionOk="0">
                  <a:moveTo>
                    <a:pt x="2383251" y="5399719"/>
                  </a:moveTo>
                  <a:lnTo>
                    <a:pt x="2386984" y="5401501"/>
                  </a:lnTo>
                  <a:lnTo>
                    <a:pt x="2395676" y="5402227"/>
                  </a:lnTo>
                  <a:close/>
                  <a:moveTo>
                    <a:pt x="2491257" y="5380180"/>
                  </a:moveTo>
                  <a:lnTo>
                    <a:pt x="2488474" y="5383331"/>
                  </a:lnTo>
                  <a:lnTo>
                    <a:pt x="2480020" y="5387310"/>
                  </a:lnTo>
                  <a:close/>
                  <a:moveTo>
                    <a:pt x="262312" y="2417476"/>
                  </a:moveTo>
                  <a:lnTo>
                    <a:pt x="265226" y="2429410"/>
                  </a:lnTo>
                  <a:cubicBezTo>
                    <a:pt x="265678" y="2431615"/>
                    <a:pt x="265659" y="2432151"/>
                    <a:pt x="265401" y="2431671"/>
                  </a:cubicBezTo>
                  <a:lnTo>
                    <a:pt x="263075" y="2422832"/>
                  </a:lnTo>
                  <a:lnTo>
                    <a:pt x="262427" y="2418477"/>
                  </a:lnTo>
                  <a:close/>
                  <a:moveTo>
                    <a:pt x="868034" y="517906"/>
                  </a:moveTo>
                  <a:lnTo>
                    <a:pt x="865160" y="524278"/>
                  </a:lnTo>
                  <a:lnTo>
                    <a:pt x="861769" y="528866"/>
                  </a:lnTo>
                  <a:lnTo>
                    <a:pt x="861709" y="528938"/>
                  </a:lnTo>
                  <a:close/>
                  <a:moveTo>
                    <a:pt x="1286141" y="243498"/>
                  </a:moveTo>
                  <a:lnTo>
                    <a:pt x="1251334" y="334599"/>
                  </a:lnTo>
                  <a:cubicBezTo>
                    <a:pt x="1224757" y="393733"/>
                    <a:pt x="1194784" y="451316"/>
                    <a:pt x="1161710" y="506537"/>
                  </a:cubicBezTo>
                  <a:cubicBezTo>
                    <a:pt x="1042409" y="705569"/>
                    <a:pt x="882356" y="875662"/>
                    <a:pt x="694546" y="1010909"/>
                  </a:cubicBezTo>
                  <a:cubicBezTo>
                    <a:pt x="570520" y="1100385"/>
                    <a:pt x="434866" y="1166606"/>
                    <a:pt x="292818" y="1218791"/>
                  </a:cubicBezTo>
                  <a:lnTo>
                    <a:pt x="237858" y="1237055"/>
                  </a:lnTo>
                  <a:lnTo>
                    <a:pt x="237858" y="2036247"/>
                  </a:lnTo>
                  <a:lnTo>
                    <a:pt x="240596" y="2163022"/>
                  </a:lnTo>
                  <a:cubicBezTo>
                    <a:pt x="244214" y="2239209"/>
                    <a:pt x="250120" y="2315249"/>
                    <a:pt x="259274" y="2391141"/>
                  </a:cubicBezTo>
                  <a:lnTo>
                    <a:pt x="262312" y="2417476"/>
                  </a:lnTo>
                  <a:lnTo>
                    <a:pt x="262227" y="2417127"/>
                  </a:lnTo>
                  <a:lnTo>
                    <a:pt x="262427" y="2418477"/>
                  </a:lnTo>
                  <a:lnTo>
                    <a:pt x="262817" y="2421852"/>
                  </a:lnTo>
                  <a:lnTo>
                    <a:pt x="263075" y="2422832"/>
                  </a:lnTo>
                  <a:lnTo>
                    <a:pt x="268723" y="2460831"/>
                  </a:lnTo>
                  <a:cubicBezTo>
                    <a:pt x="272858" y="2486818"/>
                    <a:pt x="276992" y="2513395"/>
                    <a:pt x="281717" y="2539381"/>
                  </a:cubicBezTo>
                  <a:cubicBezTo>
                    <a:pt x="291757" y="2597260"/>
                    <a:pt x="303569" y="2655139"/>
                    <a:pt x="316562" y="2712427"/>
                  </a:cubicBezTo>
                  <a:cubicBezTo>
                    <a:pt x="343139" y="2827003"/>
                    <a:pt x="375031" y="2939217"/>
                    <a:pt x="413420" y="3050250"/>
                  </a:cubicBezTo>
                  <a:cubicBezTo>
                    <a:pt x="432319" y="3105766"/>
                    <a:pt x="452990" y="3160101"/>
                    <a:pt x="474843" y="3214436"/>
                  </a:cubicBezTo>
                  <a:cubicBezTo>
                    <a:pt x="478386" y="3222705"/>
                    <a:pt x="481339" y="3230383"/>
                    <a:pt x="484883" y="3238651"/>
                  </a:cubicBezTo>
                  <a:cubicBezTo>
                    <a:pt x="485473" y="3239832"/>
                    <a:pt x="496695" y="3266409"/>
                    <a:pt x="489017" y="3248691"/>
                  </a:cubicBezTo>
                  <a:cubicBezTo>
                    <a:pt x="481339" y="3230973"/>
                    <a:pt x="492561" y="3257550"/>
                    <a:pt x="493151" y="3258731"/>
                  </a:cubicBezTo>
                  <a:cubicBezTo>
                    <a:pt x="495514" y="3264047"/>
                    <a:pt x="497876" y="3269362"/>
                    <a:pt x="500238" y="3274678"/>
                  </a:cubicBezTo>
                  <a:cubicBezTo>
                    <a:pt x="512050" y="3301255"/>
                    <a:pt x="523862" y="3327832"/>
                    <a:pt x="536265" y="3354409"/>
                  </a:cubicBezTo>
                  <a:cubicBezTo>
                    <a:pt x="585875" y="3459535"/>
                    <a:pt x="640801" y="3562300"/>
                    <a:pt x="701042" y="3662111"/>
                  </a:cubicBezTo>
                  <a:cubicBezTo>
                    <a:pt x="760102" y="3760741"/>
                    <a:pt x="825068" y="3855827"/>
                    <a:pt x="894168" y="3947961"/>
                  </a:cubicBezTo>
                  <a:cubicBezTo>
                    <a:pt x="900074" y="3956229"/>
                    <a:pt x="905980" y="3964498"/>
                    <a:pt x="912477" y="3972176"/>
                  </a:cubicBezTo>
                  <a:lnTo>
                    <a:pt x="911496" y="3970965"/>
                  </a:lnTo>
                  <a:lnTo>
                    <a:pt x="910114" y="3969223"/>
                  </a:lnTo>
                  <a:cubicBezTo>
                    <a:pt x="903617" y="3960955"/>
                    <a:pt x="903617" y="3961102"/>
                    <a:pt x="905537" y="3963612"/>
                  </a:cubicBezTo>
                  <a:lnTo>
                    <a:pt x="911496" y="3970965"/>
                  </a:lnTo>
                  <a:lnTo>
                    <a:pt x="937282" y="4003477"/>
                  </a:lnTo>
                  <a:cubicBezTo>
                    <a:pt x="953819" y="4024148"/>
                    <a:pt x="970356" y="4044229"/>
                    <a:pt x="987483" y="4064309"/>
                  </a:cubicBezTo>
                  <a:cubicBezTo>
                    <a:pt x="1025281" y="4109195"/>
                    <a:pt x="1064261" y="4152899"/>
                    <a:pt x="1104422" y="4195422"/>
                  </a:cubicBezTo>
                  <a:cubicBezTo>
                    <a:pt x="1184743" y="4281650"/>
                    <a:pt x="1269790" y="4363153"/>
                    <a:pt x="1358970" y="4439931"/>
                  </a:cubicBezTo>
                  <a:cubicBezTo>
                    <a:pt x="1382594" y="4460011"/>
                    <a:pt x="1406218" y="4480091"/>
                    <a:pt x="1430433" y="4499581"/>
                  </a:cubicBezTo>
                  <a:cubicBezTo>
                    <a:pt x="1441064" y="4508440"/>
                    <a:pt x="1451104" y="4516709"/>
                    <a:pt x="1461735" y="4524977"/>
                  </a:cubicBezTo>
                  <a:cubicBezTo>
                    <a:pt x="1466459" y="4528521"/>
                    <a:pt x="1503667" y="4558641"/>
                    <a:pt x="1480043" y="4539151"/>
                  </a:cubicBezTo>
                  <a:cubicBezTo>
                    <a:pt x="1526111" y="4576950"/>
                    <a:pt x="1575721" y="4610614"/>
                    <a:pt x="1624741" y="4644278"/>
                  </a:cubicBezTo>
                  <a:cubicBezTo>
                    <a:pt x="1709197" y="4702157"/>
                    <a:pt x="1796606" y="4755902"/>
                    <a:pt x="1882833" y="4810827"/>
                  </a:cubicBezTo>
                  <a:lnTo>
                    <a:pt x="2417241" y="5149552"/>
                  </a:lnTo>
                  <a:lnTo>
                    <a:pt x="2412839" y="5152344"/>
                  </a:lnTo>
                  <a:lnTo>
                    <a:pt x="2416439" y="5151617"/>
                  </a:lnTo>
                  <a:lnTo>
                    <a:pt x="2422397" y="5152820"/>
                  </a:lnTo>
                  <a:lnTo>
                    <a:pt x="2417241" y="5149552"/>
                  </a:lnTo>
                  <a:lnTo>
                    <a:pt x="3022100" y="4765942"/>
                  </a:lnTo>
                  <a:cubicBezTo>
                    <a:pt x="3077912" y="4730506"/>
                    <a:pt x="3133281" y="4694775"/>
                    <a:pt x="3187837" y="4657863"/>
                  </a:cubicBezTo>
                  <a:lnTo>
                    <a:pt x="3343185" y="4546644"/>
                  </a:lnTo>
                  <a:lnTo>
                    <a:pt x="3342205" y="4547420"/>
                  </a:lnTo>
                  <a:lnTo>
                    <a:pt x="3344168" y="4545940"/>
                  </a:lnTo>
                  <a:lnTo>
                    <a:pt x="3348701" y="4542695"/>
                  </a:lnTo>
                  <a:cubicBezTo>
                    <a:pt x="3351949" y="4540038"/>
                    <a:pt x="3353131" y="4539152"/>
                    <a:pt x="3352097" y="4539964"/>
                  </a:cubicBezTo>
                  <a:lnTo>
                    <a:pt x="3344168" y="4545940"/>
                  </a:lnTo>
                  <a:lnTo>
                    <a:pt x="3343185" y="4546644"/>
                  </a:lnTo>
                  <a:lnTo>
                    <a:pt x="3356379" y="4536198"/>
                  </a:lnTo>
                  <a:cubicBezTo>
                    <a:pt x="3361104" y="4532064"/>
                    <a:pt x="3365829" y="4528521"/>
                    <a:pt x="3370554" y="4524977"/>
                  </a:cubicBezTo>
                  <a:cubicBezTo>
                    <a:pt x="3382366" y="4516118"/>
                    <a:pt x="3394178" y="4506668"/>
                    <a:pt x="3405399" y="4497219"/>
                  </a:cubicBezTo>
                  <a:cubicBezTo>
                    <a:pt x="3426070" y="4480091"/>
                    <a:pt x="3446741" y="4462964"/>
                    <a:pt x="3466821" y="4445837"/>
                  </a:cubicBezTo>
                  <a:cubicBezTo>
                    <a:pt x="3511707" y="4407448"/>
                    <a:pt x="3555411" y="4367878"/>
                    <a:pt x="3597934" y="4327126"/>
                  </a:cubicBezTo>
                  <a:cubicBezTo>
                    <a:pt x="3682390" y="4245623"/>
                    <a:pt x="3763302" y="4160577"/>
                    <a:pt x="3838899" y="4070806"/>
                  </a:cubicBezTo>
                  <a:cubicBezTo>
                    <a:pt x="3857798" y="4048363"/>
                    <a:pt x="3876107" y="4025920"/>
                    <a:pt x="3894416" y="4002887"/>
                  </a:cubicBezTo>
                  <a:cubicBezTo>
                    <a:pt x="3903274" y="3991665"/>
                    <a:pt x="3912724" y="3979853"/>
                    <a:pt x="3921583" y="3968632"/>
                  </a:cubicBezTo>
                  <a:cubicBezTo>
                    <a:pt x="3939301" y="3945599"/>
                    <a:pt x="3910362" y="3982806"/>
                    <a:pt x="3921583" y="3968041"/>
                  </a:cubicBezTo>
                  <a:cubicBezTo>
                    <a:pt x="3925717" y="3962726"/>
                    <a:pt x="3930442" y="3956820"/>
                    <a:pt x="3934576" y="3950914"/>
                  </a:cubicBezTo>
                  <a:cubicBezTo>
                    <a:pt x="3969422" y="3904257"/>
                    <a:pt x="4003676" y="3857009"/>
                    <a:pt x="4036159" y="3808579"/>
                  </a:cubicBezTo>
                  <a:cubicBezTo>
                    <a:pt x="4101716" y="3712312"/>
                    <a:pt x="4161957" y="3612501"/>
                    <a:pt x="4216883" y="3509736"/>
                  </a:cubicBezTo>
                  <a:cubicBezTo>
                    <a:pt x="4243460" y="3459535"/>
                    <a:pt x="4268856" y="3408744"/>
                    <a:pt x="4293070" y="3357362"/>
                  </a:cubicBezTo>
                  <a:cubicBezTo>
                    <a:pt x="4306064" y="3330194"/>
                    <a:pt x="4318466" y="3301845"/>
                    <a:pt x="4330869" y="3274087"/>
                  </a:cubicBezTo>
                  <a:cubicBezTo>
                    <a:pt x="4334412" y="3267000"/>
                    <a:pt x="4352721" y="3224477"/>
                    <a:pt x="4339728" y="3254007"/>
                  </a:cubicBezTo>
                  <a:cubicBezTo>
                    <a:pt x="4345043" y="3241604"/>
                    <a:pt x="4349768" y="3229792"/>
                    <a:pt x="4354493" y="3217389"/>
                  </a:cubicBezTo>
                  <a:cubicBezTo>
                    <a:pt x="4398197" y="3110491"/>
                    <a:pt x="4435996" y="3001821"/>
                    <a:pt x="4467888" y="2890788"/>
                  </a:cubicBezTo>
                  <a:cubicBezTo>
                    <a:pt x="4500371" y="2777983"/>
                    <a:pt x="4526948" y="2663407"/>
                    <a:pt x="4547619" y="2547650"/>
                  </a:cubicBezTo>
                  <a:cubicBezTo>
                    <a:pt x="4552934" y="2517529"/>
                    <a:pt x="4557659" y="2486818"/>
                    <a:pt x="4562384" y="2456107"/>
                  </a:cubicBezTo>
                  <a:cubicBezTo>
                    <a:pt x="4564746" y="2443113"/>
                    <a:pt x="4567108" y="2429530"/>
                    <a:pt x="4568290" y="2416536"/>
                  </a:cubicBezTo>
                  <a:cubicBezTo>
                    <a:pt x="4564746" y="2450791"/>
                    <a:pt x="4570061" y="2401771"/>
                    <a:pt x="4570652" y="2395275"/>
                  </a:cubicBezTo>
                  <a:cubicBezTo>
                    <a:pt x="4577739" y="2336805"/>
                    <a:pt x="4583055" y="2277155"/>
                    <a:pt x="4587189" y="2218095"/>
                  </a:cubicBezTo>
                  <a:cubicBezTo>
                    <a:pt x="4591323" y="2158149"/>
                    <a:pt x="4593243" y="2098056"/>
                    <a:pt x="4594128" y="2037962"/>
                  </a:cubicBezTo>
                  <a:lnTo>
                    <a:pt x="4594203" y="2019782"/>
                  </a:lnTo>
                  <a:lnTo>
                    <a:pt x="4594203" y="1237875"/>
                  </a:lnTo>
                  <a:lnTo>
                    <a:pt x="4529679" y="1216660"/>
                  </a:lnTo>
                  <a:cubicBezTo>
                    <a:pt x="4479700" y="1198425"/>
                    <a:pt x="4430385" y="1178344"/>
                    <a:pt x="4381660" y="1155606"/>
                  </a:cubicBezTo>
                  <a:cubicBezTo>
                    <a:pt x="4018884" y="985070"/>
                    <a:pt x="3729813" y="678881"/>
                    <a:pt x="3569839" y="313401"/>
                  </a:cubicBezTo>
                  <a:lnTo>
                    <a:pt x="3543416" y="243498"/>
                  </a:lnTo>
                  <a:close/>
                  <a:moveTo>
                    <a:pt x="1358971" y="245"/>
                  </a:moveTo>
                  <a:cubicBezTo>
                    <a:pt x="1407843" y="688"/>
                    <a:pt x="1456715" y="1574"/>
                    <a:pt x="1505439" y="1574"/>
                  </a:cubicBezTo>
                  <a:cubicBezTo>
                    <a:pt x="1706834" y="1574"/>
                    <a:pt x="1908229" y="1574"/>
                    <a:pt x="2109623" y="1574"/>
                  </a:cubicBezTo>
                  <a:cubicBezTo>
                    <a:pt x="2341729" y="1574"/>
                    <a:pt x="2573835" y="1574"/>
                    <a:pt x="2805940" y="1574"/>
                  </a:cubicBezTo>
                  <a:cubicBezTo>
                    <a:pt x="2998476" y="1574"/>
                    <a:pt x="3191602" y="1574"/>
                    <a:pt x="3384137" y="1574"/>
                  </a:cubicBezTo>
                  <a:cubicBezTo>
                    <a:pt x="3464459" y="1574"/>
                    <a:pt x="3544780" y="1574"/>
                    <a:pt x="3625102" y="1574"/>
                  </a:cubicBezTo>
                  <a:cubicBezTo>
                    <a:pt x="3678847" y="1574"/>
                    <a:pt x="3723142" y="38782"/>
                    <a:pt x="3739088" y="88393"/>
                  </a:cubicBezTo>
                  <a:cubicBezTo>
                    <a:pt x="3747947" y="116151"/>
                    <a:pt x="3757396" y="143318"/>
                    <a:pt x="3768027" y="170486"/>
                  </a:cubicBezTo>
                  <a:cubicBezTo>
                    <a:pt x="3770094" y="176097"/>
                    <a:pt x="3774080" y="183184"/>
                    <a:pt x="3777550" y="190345"/>
                  </a:cubicBezTo>
                  <a:lnTo>
                    <a:pt x="3783552" y="209316"/>
                  </a:lnTo>
                  <a:lnTo>
                    <a:pt x="3780430" y="202378"/>
                  </a:lnTo>
                  <a:cubicBezTo>
                    <a:pt x="3776886" y="194110"/>
                    <a:pt x="3778067" y="197063"/>
                    <a:pt x="3783973" y="210647"/>
                  </a:cubicBezTo>
                  <a:lnTo>
                    <a:pt x="3783552" y="209316"/>
                  </a:lnTo>
                  <a:lnTo>
                    <a:pt x="3785745" y="214190"/>
                  </a:lnTo>
                  <a:cubicBezTo>
                    <a:pt x="3788108" y="219506"/>
                    <a:pt x="3790470" y="224821"/>
                    <a:pt x="3792832" y="230136"/>
                  </a:cubicBezTo>
                  <a:cubicBezTo>
                    <a:pt x="3817638" y="284472"/>
                    <a:pt x="3845986" y="337626"/>
                    <a:pt x="3876698" y="389008"/>
                  </a:cubicBezTo>
                  <a:cubicBezTo>
                    <a:pt x="3903274" y="432712"/>
                    <a:pt x="3931623" y="475235"/>
                    <a:pt x="3962334" y="515987"/>
                  </a:cubicBezTo>
                  <a:cubicBezTo>
                    <a:pt x="3964697" y="519530"/>
                    <a:pt x="3967650" y="522483"/>
                    <a:pt x="3970012" y="526027"/>
                  </a:cubicBezTo>
                  <a:cubicBezTo>
                    <a:pt x="3975328" y="533114"/>
                    <a:pt x="3973556" y="530752"/>
                    <a:pt x="3964697" y="518940"/>
                  </a:cubicBezTo>
                  <a:cubicBezTo>
                    <a:pt x="3968240" y="521302"/>
                    <a:pt x="3972375" y="528980"/>
                    <a:pt x="3975328" y="532523"/>
                  </a:cubicBezTo>
                  <a:cubicBezTo>
                    <a:pt x="3983005" y="542564"/>
                    <a:pt x="3991274" y="552604"/>
                    <a:pt x="3999542" y="562053"/>
                  </a:cubicBezTo>
                  <a:cubicBezTo>
                    <a:pt x="4015488" y="581543"/>
                    <a:pt x="4032616" y="600442"/>
                    <a:pt x="4049743" y="619342"/>
                  </a:cubicBezTo>
                  <a:cubicBezTo>
                    <a:pt x="4085179" y="657731"/>
                    <a:pt x="4122978" y="694348"/>
                    <a:pt x="4161957" y="728603"/>
                  </a:cubicBezTo>
                  <a:cubicBezTo>
                    <a:pt x="4182038" y="746321"/>
                    <a:pt x="4202709" y="763448"/>
                    <a:pt x="4223970" y="779985"/>
                  </a:cubicBezTo>
                  <a:cubicBezTo>
                    <a:pt x="4226923" y="782347"/>
                    <a:pt x="4241688" y="793569"/>
                    <a:pt x="4228695" y="783528"/>
                  </a:cubicBezTo>
                  <a:cubicBezTo>
                    <a:pt x="4213339" y="771716"/>
                    <a:pt x="4235782" y="788253"/>
                    <a:pt x="4236963" y="789434"/>
                  </a:cubicBezTo>
                  <a:cubicBezTo>
                    <a:pt x="4245822" y="796522"/>
                    <a:pt x="4254681" y="803018"/>
                    <a:pt x="4264131" y="809515"/>
                  </a:cubicBezTo>
                  <a:cubicBezTo>
                    <a:pt x="4349768" y="870937"/>
                    <a:pt x="4441902" y="922910"/>
                    <a:pt x="4538169" y="965433"/>
                  </a:cubicBezTo>
                  <a:lnTo>
                    <a:pt x="4543234" y="967712"/>
                  </a:lnTo>
                  <a:lnTo>
                    <a:pt x="4541713" y="967205"/>
                  </a:lnTo>
                  <a:cubicBezTo>
                    <a:pt x="4555296" y="973111"/>
                    <a:pt x="4558249" y="974292"/>
                    <a:pt x="4549981" y="970748"/>
                  </a:cubicBezTo>
                  <a:lnTo>
                    <a:pt x="4543234" y="967712"/>
                  </a:lnTo>
                  <a:lnTo>
                    <a:pt x="4549464" y="969789"/>
                  </a:lnTo>
                  <a:cubicBezTo>
                    <a:pt x="4552639" y="971192"/>
                    <a:pt x="4555887" y="972816"/>
                    <a:pt x="4557659" y="973701"/>
                  </a:cubicBezTo>
                  <a:cubicBezTo>
                    <a:pt x="4569471" y="978426"/>
                    <a:pt x="4581283" y="983151"/>
                    <a:pt x="4593685" y="987876"/>
                  </a:cubicBezTo>
                  <a:cubicBezTo>
                    <a:pt x="4617900" y="996735"/>
                    <a:pt x="4642705" y="1005594"/>
                    <a:pt x="4667510" y="1013272"/>
                  </a:cubicBezTo>
                  <a:cubicBezTo>
                    <a:pt x="4693497" y="1021540"/>
                    <a:pt x="4720074" y="1029218"/>
                    <a:pt x="4746060" y="1036896"/>
                  </a:cubicBezTo>
                  <a:cubicBezTo>
                    <a:pt x="4796261" y="1052251"/>
                    <a:pt x="4832878" y="1097727"/>
                    <a:pt x="4832878" y="1150881"/>
                  </a:cubicBezTo>
                  <a:cubicBezTo>
                    <a:pt x="4832878" y="1157969"/>
                    <a:pt x="4832878" y="1164465"/>
                    <a:pt x="4832878" y="1171552"/>
                  </a:cubicBezTo>
                  <a:cubicBezTo>
                    <a:pt x="4832878" y="1426691"/>
                    <a:pt x="4832878" y="1681830"/>
                    <a:pt x="4832878" y="1936969"/>
                  </a:cubicBezTo>
                  <a:cubicBezTo>
                    <a:pt x="4832878" y="2339168"/>
                    <a:pt x="4776181" y="2738413"/>
                    <a:pt x="4643886" y="3119350"/>
                  </a:cubicBezTo>
                  <a:cubicBezTo>
                    <a:pt x="4485015" y="3577655"/>
                    <a:pt x="4231648" y="3999343"/>
                    <a:pt x="3900912" y="4354294"/>
                  </a:cubicBezTo>
                  <a:cubicBezTo>
                    <a:pt x="3733772" y="4533245"/>
                    <a:pt x="3546552" y="4693889"/>
                    <a:pt x="3345748" y="4833861"/>
                  </a:cubicBezTo>
                  <a:cubicBezTo>
                    <a:pt x="3257749" y="4895283"/>
                    <a:pt x="3166206" y="4951981"/>
                    <a:pt x="3075844" y="5009269"/>
                  </a:cubicBezTo>
                  <a:lnTo>
                    <a:pt x="2491257" y="5380180"/>
                  </a:lnTo>
                  <a:lnTo>
                    <a:pt x="2492963" y="5378249"/>
                  </a:lnTo>
                  <a:lnTo>
                    <a:pt x="2478373" y="5388085"/>
                  </a:lnTo>
                  <a:lnTo>
                    <a:pt x="2480020" y="5387310"/>
                  </a:lnTo>
                  <a:lnTo>
                    <a:pt x="2476386" y="5389615"/>
                  </a:lnTo>
                  <a:lnTo>
                    <a:pt x="2475792" y="5389826"/>
                  </a:lnTo>
                  <a:lnTo>
                    <a:pt x="2466030" y="5396408"/>
                  </a:lnTo>
                  <a:lnTo>
                    <a:pt x="2456675" y="5398296"/>
                  </a:lnTo>
                  <a:lnTo>
                    <a:pt x="2446413" y="5403125"/>
                  </a:lnTo>
                  <a:lnTo>
                    <a:pt x="2436169" y="5403854"/>
                  </a:lnTo>
                  <a:lnTo>
                    <a:pt x="2445491" y="5400554"/>
                  </a:lnTo>
                  <a:lnTo>
                    <a:pt x="2425318" y="5404627"/>
                  </a:lnTo>
                  <a:lnTo>
                    <a:pt x="2436169" y="5403854"/>
                  </a:lnTo>
                  <a:lnTo>
                    <a:pt x="2432155" y="5405275"/>
                  </a:lnTo>
                  <a:lnTo>
                    <a:pt x="2425047" y="5404681"/>
                  </a:lnTo>
                  <a:lnTo>
                    <a:pt x="2416439" y="5406419"/>
                  </a:lnTo>
                  <a:lnTo>
                    <a:pt x="2412190" y="5405561"/>
                  </a:lnTo>
                  <a:lnTo>
                    <a:pt x="2400143" y="5406419"/>
                  </a:lnTo>
                  <a:lnTo>
                    <a:pt x="2377796" y="5398618"/>
                  </a:lnTo>
                  <a:lnTo>
                    <a:pt x="2366849" y="5396408"/>
                  </a:lnTo>
                  <a:lnTo>
                    <a:pt x="2361892" y="5393065"/>
                  </a:lnTo>
                  <a:lnTo>
                    <a:pt x="2357085" y="5391387"/>
                  </a:lnTo>
                  <a:cubicBezTo>
                    <a:pt x="2351769" y="5387843"/>
                    <a:pt x="2345863" y="5384300"/>
                    <a:pt x="2340548" y="5380756"/>
                  </a:cubicBezTo>
                  <a:cubicBezTo>
                    <a:pt x="2122617" y="5242556"/>
                    <a:pt x="1904685" y="5104355"/>
                    <a:pt x="1686754" y="4966155"/>
                  </a:cubicBezTo>
                  <a:cubicBezTo>
                    <a:pt x="1564500" y="4888786"/>
                    <a:pt x="1444607" y="4808465"/>
                    <a:pt x="1330031" y="4719284"/>
                  </a:cubicBezTo>
                  <a:cubicBezTo>
                    <a:pt x="1143401" y="4574587"/>
                    <a:pt x="972718" y="4410991"/>
                    <a:pt x="820934" y="4230858"/>
                  </a:cubicBezTo>
                  <a:cubicBezTo>
                    <a:pt x="508507" y="3860553"/>
                    <a:pt x="274039" y="3427643"/>
                    <a:pt x="138201" y="2962250"/>
                  </a:cubicBezTo>
                  <a:cubicBezTo>
                    <a:pt x="69101" y="2727192"/>
                    <a:pt x="27168" y="2483865"/>
                    <a:pt x="8859" y="2239947"/>
                  </a:cubicBezTo>
                  <a:cubicBezTo>
                    <a:pt x="0" y="2114740"/>
                    <a:pt x="0" y="1989533"/>
                    <a:pt x="0" y="1864326"/>
                  </a:cubicBezTo>
                  <a:cubicBezTo>
                    <a:pt x="0" y="1626905"/>
                    <a:pt x="0" y="1389484"/>
                    <a:pt x="0" y="1152063"/>
                  </a:cubicBezTo>
                  <a:cubicBezTo>
                    <a:pt x="0" y="1099499"/>
                    <a:pt x="37208" y="1052842"/>
                    <a:pt x="86819" y="1038077"/>
                  </a:cubicBezTo>
                  <a:cubicBezTo>
                    <a:pt x="119892" y="1028037"/>
                    <a:pt x="152966" y="1017996"/>
                    <a:pt x="186039" y="1007366"/>
                  </a:cubicBezTo>
                  <a:cubicBezTo>
                    <a:pt x="214979" y="997916"/>
                    <a:pt x="243328" y="987285"/>
                    <a:pt x="271676" y="976064"/>
                  </a:cubicBezTo>
                  <a:lnTo>
                    <a:pt x="288754" y="969032"/>
                  </a:lnTo>
                  <a:lnTo>
                    <a:pt x="279502" y="973775"/>
                  </a:lnTo>
                  <a:cubicBezTo>
                    <a:pt x="277435" y="975030"/>
                    <a:pt x="279354" y="974292"/>
                    <a:pt x="291757" y="967795"/>
                  </a:cubicBezTo>
                  <a:lnTo>
                    <a:pt x="288754" y="969032"/>
                  </a:lnTo>
                  <a:lnTo>
                    <a:pt x="291166" y="967795"/>
                  </a:lnTo>
                  <a:cubicBezTo>
                    <a:pt x="305931" y="961299"/>
                    <a:pt x="320105" y="954802"/>
                    <a:pt x="334280" y="948306"/>
                  </a:cubicBezTo>
                  <a:cubicBezTo>
                    <a:pt x="428185" y="903420"/>
                    <a:pt x="517366" y="849676"/>
                    <a:pt x="600640" y="787663"/>
                  </a:cubicBezTo>
                  <a:cubicBezTo>
                    <a:pt x="604184" y="785300"/>
                    <a:pt x="607137" y="782347"/>
                    <a:pt x="610680" y="779985"/>
                  </a:cubicBezTo>
                  <a:cubicBezTo>
                    <a:pt x="598868" y="788844"/>
                    <a:pt x="596506" y="790616"/>
                    <a:pt x="603593" y="785300"/>
                  </a:cubicBezTo>
                  <a:cubicBezTo>
                    <a:pt x="608318" y="781757"/>
                    <a:pt x="613043" y="778213"/>
                    <a:pt x="617177" y="774669"/>
                  </a:cubicBezTo>
                  <a:cubicBezTo>
                    <a:pt x="627217" y="766992"/>
                    <a:pt x="637257" y="758723"/>
                    <a:pt x="646707" y="750455"/>
                  </a:cubicBezTo>
                  <a:cubicBezTo>
                    <a:pt x="666197" y="733918"/>
                    <a:pt x="685096" y="716791"/>
                    <a:pt x="703995" y="699663"/>
                  </a:cubicBezTo>
                  <a:cubicBezTo>
                    <a:pt x="741203" y="664818"/>
                    <a:pt x="776639" y="628201"/>
                    <a:pt x="810303" y="590402"/>
                  </a:cubicBezTo>
                  <a:lnTo>
                    <a:pt x="861709" y="528938"/>
                  </a:lnTo>
                  <a:lnTo>
                    <a:pt x="861685" y="528980"/>
                  </a:lnTo>
                  <a:lnTo>
                    <a:pt x="861769" y="528866"/>
                  </a:lnTo>
                  <a:lnTo>
                    <a:pt x="864638" y="525436"/>
                  </a:lnTo>
                  <a:lnTo>
                    <a:pt x="865160" y="524278"/>
                  </a:lnTo>
                  <a:lnTo>
                    <a:pt x="871725" y="515396"/>
                  </a:lnTo>
                  <a:cubicBezTo>
                    <a:pt x="879403" y="505356"/>
                    <a:pt x="887081" y="495316"/>
                    <a:pt x="894168" y="484685"/>
                  </a:cubicBezTo>
                  <a:cubicBezTo>
                    <a:pt x="924289" y="442162"/>
                    <a:pt x="952638" y="397276"/>
                    <a:pt x="978624" y="351800"/>
                  </a:cubicBezTo>
                  <a:cubicBezTo>
                    <a:pt x="1004610" y="305733"/>
                    <a:pt x="1028234" y="258485"/>
                    <a:pt x="1049496" y="210056"/>
                  </a:cubicBezTo>
                  <a:lnTo>
                    <a:pt x="1051187" y="206539"/>
                  </a:lnTo>
                  <a:lnTo>
                    <a:pt x="1049496" y="210647"/>
                  </a:lnTo>
                  <a:cubicBezTo>
                    <a:pt x="1052744" y="204150"/>
                    <a:pt x="1054221" y="200606"/>
                    <a:pt x="1054147" y="200385"/>
                  </a:cubicBezTo>
                  <a:lnTo>
                    <a:pt x="1051187" y="206539"/>
                  </a:lnTo>
                  <a:lnTo>
                    <a:pt x="1057764" y="190566"/>
                  </a:lnTo>
                  <a:cubicBezTo>
                    <a:pt x="1062489" y="178164"/>
                    <a:pt x="1067214" y="166352"/>
                    <a:pt x="1071939" y="153949"/>
                  </a:cubicBezTo>
                  <a:cubicBezTo>
                    <a:pt x="1079617" y="132688"/>
                    <a:pt x="1087294" y="110245"/>
                    <a:pt x="1094382" y="88393"/>
                  </a:cubicBezTo>
                  <a:cubicBezTo>
                    <a:pt x="1110328" y="38782"/>
                    <a:pt x="1154623" y="1574"/>
                    <a:pt x="1208367" y="1574"/>
                  </a:cubicBezTo>
                  <a:cubicBezTo>
                    <a:pt x="1209549" y="1574"/>
                    <a:pt x="1211320" y="1574"/>
                    <a:pt x="1212502" y="1574"/>
                  </a:cubicBezTo>
                  <a:cubicBezTo>
                    <a:pt x="1261227" y="-197"/>
                    <a:pt x="1310099" y="-197"/>
                    <a:pt x="1358971" y="24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70"/>
        <p:cNvGrpSpPr/>
        <p:nvPr/>
      </p:nvGrpSpPr>
      <p:grpSpPr>
        <a:xfrm>
          <a:off x="0" y="0"/>
          <a:ext cx="0" cy="0"/>
          <a:chOff x="0" y="0"/>
          <a:chExt cx="0" cy="0"/>
        </a:xfrm>
      </p:grpSpPr>
      <p:sp>
        <p:nvSpPr>
          <p:cNvPr id="171" name="Google Shape;171;gafddffb7d1_0_1"/>
          <p:cNvSpPr txBox="1">
            <a:spLocks noGrp="1"/>
          </p:cNvSpPr>
          <p:nvPr>
            <p:ph type="sldNum" idx="12"/>
          </p:nvPr>
        </p:nvSpPr>
        <p:spPr>
          <a:xfrm>
            <a:off x="9933364" y="7055696"/>
            <a:ext cx="369900" cy="1512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Clr>
                <a:srgbClr val="000000"/>
              </a:buClr>
              <a:buSzPts val="800"/>
              <a:buFont typeface="Arial"/>
              <a:buNone/>
            </a:pPr>
            <a:fld id="{00000000-1234-1234-1234-123412341234}" type="slidenum">
              <a:rPr lang="en-GB"/>
              <a:t>10</a:t>
            </a:fld>
            <a:endParaRPr/>
          </a:p>
        </p:txBody>
      </p:sp>
      <p:sp>
        <p:nvSpPr>
          <p:cNvPr id="172" name="Google Shape;172;gafddffb7d1_0_1"/>
          <p:cNvSpPr txBox="1">
            <a:spLocks noGrp="1"/>
          </p:cNvSpPr>
          <p:nvPr>
            <p:ph type="title"/>
          </p:nvPr>
        </p:nvSpPr>
        <p:spPr>
          <a:xfrm>
            <a:off x="290537" y="214175"/>
            <a:ext cx="9368400" cy="900000"/>
          </a:xfrm>
          <a:prstGeom prst="rect">
            <a:avLst/>
          </a:prstGeom>
          <a:noFill/>
          <a:ln>
            <a:noFill/>
          </a:ln>
        </p:spPr>
        <p:txBody>
          <a:bodyPr spcFirstLastPara="1" wrap="square" lIns="0" tIns="0" rIns="0" bIns="0" anchor="t" anchorCtr="0">
            <a:normAutofit/>
          </a:bodyPr>
          <a:lstStyle/>
          <a:p>
            <a:pPr lvl="0"/>
            <a:r>
              <a:rPr lang="en-GB" dirty="0" err="1"/>
              <a:t>Czym</a:t>
            </a:r>
            <a:r>
              <a:rPr lang="en-GB" dirty="0"/>
              <a:t> jest </a:t>
            </a:r>
            <a:r>
              <a:rPr lang="en-GB" dirty="0" err="1"/>
              <a:t>atak</a:t>
            </a:r>
            <a:r>
              <a:rPr lang="en-GB" dirty="0"/>
              <a:t> </a:t>
            </a:r>
            <a:r>
              <a:rPr lang="en-GB" dirty="0" err="1"/>
              <a:t>cybernetyczny</a:t>
            </a:r>
            <a:r>
              <a:rPr lang="en-GB" dirty="0"/>
              <a:t> i </a:t>
            </a:r>
            <a:r>
              <a:rPr lang="en-GB" dirty="0" err="1"/>
              <a:t>kim</a:t>
            </a:r>
            <a:r>
              <a:rPr lang="en-GB" dirty="0"/>
              <a:t> </a:t>
            </a:r>
            <a:r>
              <a:rPr lang="en-GB" dirty="0" err="1"/>
              <a:t>są</a:t>
            </a:r>
            <a:r>
              <a:rPr lang="en-GB" dirty="0"/>
              <a:t> </a:t>
            </a:r>
            <a:r>
              <a:rPr lang="en-GB" dirty="0" err="1"/>
              <a:t>hakerzy</a:t>
            </a:r>
            <a:r>
              <a:rPr lang="en-GB" dirty="0"/>
              <a:t>?</a:t>
            </a:r>
            <a:endParaRPr dirty="0"/>
          </a:p>
        </p:txBody>
      </p:sp>
      <p:sp>
        <p:nvSpPr>
          <p:cNvPr id="173" name="Google Shape;173;gafddffb7d1_0_1"/>
          <p:cNvSpPr/>
          <p:nvPr/>
        </p:nvSpPr>
        <p:spPr>
          <a:xfrm>
            <a:off x="290525" y="1114175"/>
            <a:ext cx="3069600" cy="1524300"/>
          </a:xfrm>
          <a:prstGeom prst="rect">
            <a:avLst/>
          </a:prstGeom>
          <a:solidFill>
            <a:schemeClr val="lt1"/>
          </a:solidFill>
          <a:ln>
            <a:noFill/>
          </a:ln>
        </p:spPr>
        <p:txBody>
          <a:bodyPr spcFirstLastPara="1" wrap="square" lIns="91425" tIns="45700" rIns="72000" bIns="45700" anchor="t" anchorCtr="0">
            <a:noAutofit/>
          </a:bodyPr>
          <a:lstStyle/>
          <a:p>
            <a:pPr lvl="0">
              <a:buSzPts val="1800"/>
            </a:pPr>
            <a:r>
              <a:rPr lang="pl-PL" sz="1800" dirty="0">
                <a:solidFill>
                  <a:schemeClr val="accent2"/>
                </a:solidFill>
              </a:rPr>
              <a:t>Cyberprzestępczość kosztuje rząd Wielkiej Brytanii około 3 miliardów funtów rocznie (gov.uk)</a:t>
            </a:r>
            <a:endParaRPr lang="pl-PL" sz="1800" dirty="0"/>
          </a:p>
        </p:txBody>
      </p:sp>
      <p:sp>
        <p:nvSpPr>
          <p:cNvPr id="174" name="Google Shape;174;gafddffb7d1_0_1"/>
          <p:cNvSpPr/>
          <p:nvPr/>
        </p:nvSpPr>
        <p:spPr>
          <a:xfrm>
            <a:off x="290525" y="3159100"/>
            <a:ext cx="3069600" cy="1524300"/>
          </a:xfrm>
          <a:prstGeom prst="rect">
            <a:avLst/>
          </a:prstGeom>
          <a:solidFill>
            <a:schemeClr val="lt1"/>
          </a:solidFill>
          <a:ln>
            <a:noFill/>
          </a:ln>
        </p:spPr>
        <p:txBody>
          <a:bodyPr spcFirstLastPara="1" wrap="square" lIns="91425" tIns="45700" rIns="72000" bIns="45700" anchor="t" anchorCtr="0">
            <a:noAutofit/>
          </a:bodyPr>
          <a:lstStyle/>
          <a:p>
            <a:pPr lvl="0">
              <a:buSzPts val="1800"/>
            </a:pPr>
            <a:r>
              <a:rPr lang="pl-PL" sz="1800" dirty="0">
                <a:solidFill>
                  <a:schemeClr val="accent2"/>
                </a:solidFill>
              </a:rPr>
              <a:t>W 2020, około 50% biznesów w Wielkiej Brytanii doświadczyło ataków cybernetycznych (DCMS)</a:t>
            </a:r>
            <a:endParaRPr lang="pl-PL" sz="1800" dirty="0"/>
          </a:p>
        </p:txBody>
      </p:sp>
      <p:pic>
        <p:nvPicPr>
          <p:cNvPr id="176" name="Google Shape;176;gafddffb7d1_0_1"/>
          <p:cNvPicPr preferRelativeResize="0"/>
          <p:nvPr/>
        </p:nvPicPr>
        <p:blipFill rotWithShape="1">
          <a:blip r:embed="rId3">
            <a:alphaModFix/>
          </a:blip>
          <a:srcRect/>
          <a:stretch/>
        </p:blipFill>
        <p:spPr>
          <a:xfrm>
            <a:off x="5458700" y="941925"/>
            <a:ext cx="3824299" cy="2754851"/>
          </a:xfrm>
          <a:prstGeom prst="rect">
            <a:avLst/>
          </a:prstGeom>
          <a:noFill/>
          <a:ln>
            <a:noFill/>
          </a:ln>
        </p:spPr>
      </p:pic>
      <p:sp>
        <p:nvSpPr>
          <p:cNvPr id="177" name="Google Shape;177;gafddffb7d1_0_1"/>
          <p:cNvSpPr/>
          <p:nvPr/>
        </p:nvSpPr>
        <p:spPr>
          <a:xfrm>
            <a:off x="290525" y="5097725"/>
            <a:ext cx="3069600" cy="1524300"/>
          </a:xfrm>
          <a:prstGeom prst="rect">
            <a:avLst/>
          </a:prstGeom>
          <a:solidFill>
            <a:schemeClr val="lt1"/>
          </a:solidFill>
          <a:ln>
            <a:noFill/>
          </a:ln>
        </p:spPr>
        <p:txBody>
          <a:bodyPr spcFirstLastPara="1" wrap="square" lIns="91425" tIns="45700" rIns="72000" bIns="45700" anchor="t" anchorCtr="0">
            <a:noAutofit/>
          </a:bodyPr>
          <a:lstStyle/>
          <a:p>
            <a:pPr lvl="0">
              <a:buSzPts val="1800"/>
            </a:pPr>
            <a:r>
              <a:rPr lang="pl-PL" sz="1800" dirty="0">
                <a:solidFill>
                  <a:schemeClr val="accent2"/>
                </a:solidFill>
              </a:rPr>
              <a:t>Cyberataków dopuszczają się cyberprzestępcy, </a:t>
            </a:r>
            <a:r>
              <a:rPr lang="pl-PL" sz="1800" dirty="0" err="1">
                <a:solidFill>
                  <a:schemeClr val="accent2"/>
                </a:solidFill>
              </a:rPr>
              <a:t>haktywiści</a:t>
            </a:r>
            <a:r>
              <a:rPr lang="pl-PL" sz="1800" dirty="0">
                <a:solidFill>
                  <a:schemeClr val="accent2"/>
                </a:solidFill>
              </a:rPr>
              <a:t> (hakerzy), rządy, wojsko lub niezadowoleni pracownicy</a:t>
            </a:r>
            <a:endParaRPr lang="pl-PL" sz="1800" dirty="0"/>
          </a:p>
        </p:txBody>
      </p:sp>
      <p:pic>
        <p:nvPicPr>
          <p:cNvPr id="178" name="Google Shape;178;gafddffb7d1_0_1"/>
          <p:cNvPicPr preferRelativeResize="0"/>
          <p:nvPr/>
        </p:nvPicPr>
        <p:blipFill rotWithShape="1">
          <a:blip r:embed="rId4">
            <a:alphaModFix/>
          </a:blip>
          <a:srcRect/>
          <a:stretch/>
        </p:blipFill>
        <p:spPr>
          <a:xfrm>
            <a:off x="4581300" y="3877475"/>
            <a:ext cx="5579111" cy="3133600"/>
          </a:xfrm>
          <a:prstGeom prst="rect">
            <a:avLst/>
          </a:prstGeom>
          <a:noFill/>
          <a:ln>
            <a:noFill/>
          </a:ln>
        </p:spPr>
      </p:pic>
      <p:sp>
        <p:nvSpPr>
          <p:cNvPr id="179" name="Google Shape;179;gafddffb7d1_0_1"/>
          <p:cNvSpPr txBox="1"/>
          <p:nvPr/>
        </p:nvSpPr>
        <p:spPr>
          <a:xfrm>
            <a:off x="388413" y="7055696"/>
            <a:ext cx="2628000" cy="151194"/>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chemeClr val="lt1"/>
              </a:buClr>
              <a:buSzPts val="800"/>
              <a:buFont typeface="Arial"/>
              <a:buNone/>
            </a:pPr>
            <a:r>
              <a:rPr lang="en-GB" sz="800" b="1" i="0" u="none" strike="noStrike" cap="none">
                <a:solidFill>
                  <a:schemeClr val="lt1"/>
                </a:solidFill>
                <a:latin typeface="Arial"/>
                <a:ea typeface="Arial"/>
                <a:cs typeface="Arial"/>
                <a:sym typeface="Arial"/>
              </a:rPr>
              <a:t>#TechWeCan  </a:t>
            </a:r>
            <a:r>
              <a:rPr lang="en-GB" sz="800" b="0" i="0" u="none" strike="noStrike" cap="none">
                <a:solidFill>
                  <a:schemeClr val="lt1"/>
                </a:solidFill>
                <a:latin typeface="Arial"/>
                <a:ea typeface="Arial"/>
                <a:cs typeface="Arial"/>
                <a:sym typeface="Arial"/>
              </a:rPr>
              <a:t>|  Tech for Safety and Security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183"/>
        <p:cNvGrpSpPr/>
        <p:nvPr/>
      </p:nvGrpSpPr>
      <p:grpSpPr>
        <a:xfrm>
          <a:off x="0" y="0"/>
          <a:ext cx="0" cy="0"/>
          <a:chOff x="0" y="0"/>
          <a:chExt cx="0" cy="0"/>
        </a:xfrm>
      </p:grpSpPr>
      <p:sp>
        <p:nvSpPr>
          <p:cNvPr id="184" name="Google Shape;184;p33"/>
          <p:cNvSpPr txBox="1">
            <a:spLocks noGrp="1"/>
          </p:cNvSpPr>
          <p:nvPr>
            <p:ph type="title"/>
          </p:nvPr>
        </p:nvSpPr>
        <p:spPr>
          <a:xfrm>
            <a:off x="388414" y="365104"/>
            <a:ext cx="9914986" cy="900000"/>
          </a:xfrm>
          <a:prstGeom prst="rect">
            <a:avLst/>
          </a:prstGeom>
          <a:noFill/>
          <a:ln>
            <a:noFill/>
          </a:ln>
        </p:spPr>
        <p:txBody>
          <a:bodyPr spcFirstLastPara="1" wrap="square" lIns="0" tIns="0" rIns="0" bIns="0" anchor="t" anchorCtr="0">
            <a:normAutofit/>
          </a:bodyPr>
          <a:lstStyle/>
          <a:p>
            <a:pPr lvl="0"/>
            <a:r>
              <a:rPr lang="en-GB" dirty="0" err="1"/>
              <a:t>Technologie</a:t>
            </a:r>
            <a:r>
              <a:rPr lang="en-GB" dirty="0"/>
              <a:t> </a:t>
            </a:r>
            <a:r>
              <a:rPr lang="en-GB" dirty="0" err="1"/>
              <a:t>zmniejszające</a:t>
            </a:r>
            <a:r>
              <a:rPr lang="en-GB" dirty="0"/>
              <a:t> </a:t>
            </a:r>
            <a:r>
              <a:rPr lang="en-GB" dirty="0" err="1"/>
              <a:t>zagrożenia</a:t>
            </a:r>
            <a:r>
              <a:rPr lang="en-GB" dirty="0"/>
              <a:t> online </a:t>
            </a:r>
            <a:r>
              <a:rPr lang="pl-PL" dirty="0"/>
              <a:t>dla firm</a:t>
            </a:r>
            <a:endParaRPr dirty="0"/>
          </a:p>
        </p:txBody>
      </p:sp>
      <p:sp>
        <p:nvSpPr>
          <p:cNvPr id="185" name="Google Shape;185;p33"/>
          <p:cNvSpPr txBox="1">
            <a:spLocks noGrp="1"/>
          </p:cNvSpPr>
          <p:nvPr>
            <p:ph type="sldNum" idx="12"/>
          </p:nvPr>
        </p:nvSpPr>
        <p:spPr>
          <a:xfrm>
            <a:off x="9933364" y="7055696"/>
            <a:ext cx="370037" cy="151194"/>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800"/>
              <a:buNone/>
            </a:pPr>
            <a:fld id="{00000000-1234-1234-1234-123412341234}" type="slidenum">
              <a:rPr lang="en-GB"/>
              <a:t>11</a:t>
            </a:fld>
            <a:endParaRPr/>
          </a:p>
        </p:txBody>
      </p:sp>
      <p:sp>
        <p:nvSpPr>
          <p:cNvPr id="186" name="Google Shape;186;p33"/>
          <p:cNvSpPr txBox="1"/>
          <p:nvPr/>
        </p:nvSpPr>
        <p:spPr>
          <a:xfrm>
            <a:off x="388413" y="7055696"/>
            <a:ext cx="2628000" cy="151194"/>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chemeClr val="lt1"/>
              </a:buClr>
              <a:buSzPts val="800"/>
              <a:buFont typeface="Arial"/>
              <a:buNone/>
            </a:pPr>
            <a:r>
              <a:rPr lang="en-GB" sz="800" b="1" i="0" u="none" strike="noStrike" cap="none">
                <a:solidFill>
                  <a:schemeClr val="lt1"/>
                </a:solidFill>
                <a:latin typeface="Arial"/>
                <a:ea typeface="Arial"/>
                <a:cs typeface="Arial"/>
                <a:sym typeface="Arial"/>
              </a:rPr>
              <a:t>#TechWeCan  </a:t>
            </a:r>
            <a:r>
              <a:rPr lang="en-GB" sz="800" b="0" i="0" u="none" strike="noStrike" cap="none">
                <a:solidFill>
                  <a:schemeClr val="lt1"/>
                </a:solidFill>
                <a:latin typeface="Arial"/>
                <a:ea typeface="Arial"/>
                <a:cs typeface="Arial"/>
                <a:sym typeface="Arial"/>
              </a:rPr>
              <a:t>|  Tech for Safety and Security  </a:t>
            </a:r>
            <a:endParaRPr sz="1400" b="0" i="0" u="none" strike="noStrike" cap="none">
              <a:solidFill>
                <a:srgbClr val="000000"/>
              </a:solidFill>
              <a:latin typeface="Arial"/>
              <a:ea typeface="Arial"/>
              <a:cs typeface="Arial"/>
              <a:sym typeface="Arial"/>
            </a:endParaRPr>
          </a:p>
        </p:txBody>
      </p:sp>
      <p:pic>
        <p:nvPicPr>
          <p:cNvPr id="188" name="Google Shape;188;p33"/>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592542" y="934912"/>
            <a:ext cx="4062586" cy="2995702"/>
          </a:xfrm>
          <a:prstGeom prst="rect">
            <a:avLst/>
          </a:prstGeom>
          <a:noFill/>
          <a:ln>
            <a:noFill/>
          </a:ln>
        </p:spPr>
      </p:pic>
      <p:pic>
        <p:nvPicPr>
          <p:cNvPr id="189" name="Google Shape;189;p33" descr="Cloud storage: What is it and how does it work? – How It Works"/>
          <p:cNvPicPr preferRelativeResize="0"/>
          <p:nvPr/>
        </p:nvPicPr>
        <p:blipFill rotWithShape="1">
          <a:blip r:embed="rId4">
            <a:alphaModFix/>
          </a:blip>
          <a:srcRect/>
          <a:stretch/>
        </p:blipFill>
        <p:spPr>
          <a:xfrm>
            <a:off x="6036686" y="934912"/>
            <a:ext cx="4095018" cy="2995701"/>
          </a:xfrm>
          <a:prstGeom prst="rect">
            <a:avLst/>
          </a:prstGeom>
          <a:noFill/>
          <a:ln>
            <a:noFill/>
          </a:ln>
        </p:spPr>
      </p:pic>
      <p:pic>
        <p:nvPicPr>
          <p:cNvPr id="190" name="Google Shape;190;p33" descr="How to Create a Cybersecurity Training Curriculum | Netgain"/>
          <p:cNvPicPr preferRelativeResize="0"/>
          <p:nvPr/>
        </p:nvPicPr>
        <p:blipFill rotWithShape="1">
          <a:blip r:embed="rId5">
            <a:alphaModFix/>
          </a:blip>
          <a:srcRect/>
          <a:stretch/>
        </p:blipFill>
        <p:spPr>
          <a:xfrm>
            <a:off x="3457763" y="4140187"/>
            <a:ext cx="4062585" cy="306670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Shape 194"/>
        <p:cNvGrpSpPr/>
        <p:nvPr/>
      </p:nvGrpSpPr>
      <p:grpSpPr>
        <a:xfrm>
          <a:off x="0" y="0"/>
          <a:ext cx="0" cy="0"/>
          <a:chOff x="0" y="0"/>
          <a:chExt cx="0" cy="0"/>
        </a:xfrm>
      </p:grpSpPr>
      <p:sp>
        <p:nvSpPr>
          <p:cNvPr id="195" name="Google Shape;195;p35"/>
          <p:cNvSpPr/>
          <p:nvPr/>
        </p:nvSpPr>
        <p:spPr>
          <a:xfrm>
            <a:off x="0" y="2159674"/>
            <a:ext cx="10691813" cy="5400001"/>
          </a:xfrm>
          <a:prstGeom prst="flowChartManualInpu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196" name="Google Shape;196;p35"/>
          <p:cNvSpPr txBox="1">
            <a:spLocks noGrp="1"/>
          </p:cNvSpPr>
          <p:nvPr>
            <p:ph type="title"/>
          </p:nvPr>
        </p:nvSpPr>
        <p:spPr>
          <a:xfrm>
            <a:off x="388414" y="365104"/>
            <a:ext cx="9915000" cy="900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2520"/>
              <a:buFont typeface="Arial"/>
              <a:buNone/>
            </a:pPr>
            <a:r>
              <a:rPr lang="pl-PL" sz="2520" dirty="0"/>
              <a:t>Poznaj kolejnych przedstawicieli branży bezpieczeństwa</a:t>
            </a:r>
            <a:endParaRPr sz="2520" dirty="0"/>
          </a:p>
        </p:txBody>
      </p:sp>
      <p:sp>
        <p:nvSpPr>
          <p:cNvPr id="197" name="Google Shape;197;p35"/>
          <p:cNvSpPr txBox="1">
            <a:spLocks noGrp="1"/>
          </p:cNvSpPr>
          <p:nvPr>
            <p:ph type="sldNum" idx="12"/>
          </p:nvPr>
        </p:nvSpPr>
        <p:spPr>
          <a:xfrm>
            <a:off x="9933364" y="7055696"/>
            <a:ext cx="369900" cy="1512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800"/>
              <a:buNone/>
            </a:pPr>
            <a:fld id="{00000000-1234-1234-1234-123412341234}" type="slidenum">
              <a:rPr lang="en-GB"/>
              <a:t>12</a:t>
            </a:fld>
            <a:endParaRPr/>
          </a:p>
        </p:txBody>
      </p:sp>
      <p:sp>
        <p:nvSpPr>
          <p:cNvPr id="198" name="Google Shape;198;p35"/>
          <p:cNvSpPr txBox="1"/>
          <p:nvPr/>
        </p:nvSpPr>
        <p:spPr>
          <a:xfrm>
            <a:off x="388413" y="7055696"/>
            <a:ext cx="2628000" cy="1512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chemeClr val="dk1"/>
              </a:buClr>
              <a:buSzPts val="800"/>
              <a:buFont typeface="Arial"/>
              <a:buNone/>
            </a:pPr>
            <a:r>
              <a:rPr lang="en-GB" sz="800" b="1" i="0" u="none" strike="noStrike" cap="none">
                <a:solidFill>
                  <a:schemeClr val="dk1"/>
                </a:solidFill>
                <a:latin typeface="Arial"/>
                <a:ea typeface="Arial"/>
                <a:cs typeface="Arial"/>
                <a:sym typeface="Arial"/>
              </a:rPr>
              <a:t>#TechWeCan  </a:t>
            </a:r>
            <a:r>
              <a:rPr lang="en-GB" sz="800" b="0" i="0" u="none" strike="noStrike" cap="none">
                <a:solidFill>
                  <a:schemeClr val="dk1"/>
                </a:solidFill>
                <a:latin typeface="Arial"/>
                <a:ea typeface="Arial"/>
                <a:cs typeface="Arial"/>
                <a:sym typeface="Arial"/>
              </a:rPr>
              <a:t>|  Tech for Safety and Security  </a:t>
            </a:r>
            <a:endParaRPr sz="1400" b="0" i="0" u="none" strike="noStrike" cap="none">
              <a:solidFill>
                <a:srgbClr val="000000"/>
              </a:solidFill>
              <a:latin typeface="Arial"/>
              <a:ea typeface="Arial"/>
              <a:cs typeface="Arial"/>
              <a:sym typeface="Arial"/>
            </a:endParaRPr>
          </a:p>
        </p:txBody>
      </p:sp>
      <p:sp>
        <p:nvSpPr>
          <p:cNvPr id="200" name="Google Shape;200;p35"/>
          <p:cNvSpPr txBox="1"/>
          <p:nvPr/>
        </p:nvSpPr>
        <p:spPr>
          <a:xfrm>
            <a:off x="1382875" y="4599333"/>
            <a:ext cx="3267000" cy="4308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GB" sz="28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202" name="Google Shape;202;p35" descr="Lianne Dings">
            <a:hlinkClick r:id="rId3"/>
          </p:cNvPr>
          <p:cNvPicPr preferRelativeResize="0"/>
          <p:nvPr/>
        </p:nvPicPr>
        <p:blipFill rotWithShape="1">
          <a:blip r:embed="rId4">
            <a:alphaModFix/>
          </a:blip>
          <a:srcRect/>
          <a:stretch/>
        </p:blipFill>
        <p:spPr>
          <a:xfrm>
            <a:off x="1124096" y="850397"/>
            <a:ext cx="2654867" cy="2654867"/>
          </a:xfrm>
          <a:prstGeom prst="rect">
            <a:avLst/>
          </a:prstGeom>
          <a:noFill/>
          <a:ln>
            <a:noFill/>
          </a:ln>
        </p:spPr>
      </p:pic>
      <p:pic>
        <p:nvPicPr>
          <p:cNvPr id="203" name="Google Shape;203;p35" descr="Alisha Chambers">
            <a:hlinkClick r:id="rId3"/>
          </p:cNvPr>
          <p:cNvPicPr preferRelativeResize="0"/>
          <p:nvPr/>
        </p:nvPicPr>
        <p:blipFill rotWithShape="1">
          <a:blip r:embed="rId5">
            <a:alphaModFix/>
          </a:blip>
          <a:srcRect/>
          <a:stretch/>
        </p:blipFill>
        <p:spPr>
          <a:xfrm>
            <a:off x="6773130" y="850397"/>
            <a:ext cx="2654867" cy="2654867"/>
          </a:xfrm>
          <a:prstGeom prst="rect">
            <a:avLst/>
          </a:prstGeom>
          <a:noFill/>
          <a:ln>
            <a:noFill/>
          </a:ln>
        </p:spPr>
      </p:pic>
      <p:pic>
        <p:nvPicPr>
          <p:cNvPr id="205" name="Google Shape;205;p35"/>
          <p:cNvPicPr preferRelativeResize="0"/>
          <p:nvPr/>
        </p:nvPicPr>
        <p:blipFill rotWithShape="1">
          <a:blip r:embed="rId6">
            <a:alphaModFix/>
          </a:blip>
          <a:srcRect/>
          <a:stretch/>
        </p:blipFill>
        <p:spPr>
          <a:xfrm>
            <a:off x="6773130" y="5764616"/>
            <a:ext cx="2785837" cy="738247"/>
          </a:xfrm>
          <a:prstGeom prst="rect">
            <a:avLst/>
          </a:prstGeom>
          <a:noFill/>
          <a:ln>
            <a:noFill/>
          </a:ln>
        </p:spPr>
      </p:pic>
      <p:pic>
        <p:nvPicPr>
          <p:cNvPr id="206" name="Google Shape;206;p35" descr="BNP Paribas logo and symbol, meaning, history, PNG"/>
          <p:cNvPicPr preferRelativeResize="0"/>
          <p:nvPr/>
        </p:nvPicPr>
        <p:blipFill rotWithShape="1">
          <a:blip r:embed="rId7" cstate="hqprint">
            <a:alphaModFix/>
            <a:extLst>
              <a:ext uri="{28A0092B-C50C-407E-A947-70E740481C1C}">
                <a14:useLocalDpi xmlns:a14="http://schemas.microsoft.com/office/drawing/2010/main"/>
              </a:ext>
            </a:extLst>
          </a:blip>
          <a:srcRect/>
          <a:stretch/>
        </p:blipFill>
        <p:spPr>
          <a:xfrm>
            <a:off x="1132846" y="5050353"/>
            <a:ext cx="3456420" cy="1944012"/>
          </a:xfrm>
          <a:prstGeom prst="rect">
            <a:avLst/>
          </a:prstGeom>
          <a:noFill/>
          <a:ln>
            <a:noFill/>
          </a:ln>
        </p:spPr>
      </p:pic>
      <p:sp>
        <p:nvSpPr>
          <p:cNvPr id="201" name="Google Shape;201;p35"/>
          <p:cNvSpPr txBox="1"/>
          <p:nvPr/>
        </p:nvSpPr>
        <p:spPr>
          <a:xfrm>
            <a:off x="1124095" y="3704763"/>
            <a:ext cx="4233967" cy="1701426"/>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en-GB" sz="1900" b="1" i="0" u="none" strike="noStrike" cap="none" dirty="0" err="1">
                <a:solidFill>
                  <a:srgbClr val="000000"/>
                </a:solidFill>
                <a:latin typeface="Arial"/>
                <a:ea typeface="Arial"/>
                <a:cs typeface="Arial"/>
                <a:sym typeface="Arial"/>
              </a:rPr>
              <a:t>Lianne</a:t>
            </a:r>
            <a:r>
              <a:rPr lang="en-GB" sz="1900" b="1" i="0" u="none" strike="noStrike" cap="none" dirty="0">
                <a:solidFill>
                  <a:srgbClr val="000000"/>
                </a:solidFill>
                <a:latin typeface="Arial"/>
                <a:ea typeface="Arial"/>
                <a:cs typeface="Arial"/>
                <a:sym typeface="Arial"/>
              </a:rPr>
              <a:t> Dings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r>
              <a:rPr lang="en-GB" sz="1900" b="1" i="0" u="none" strike="noStrike" cap="none" dirty="0">
                <a:solidFill>
                  <a:srgbClr val="000000"/>
                </a:solidFill>
                <a:latin typeface="Arial"/>
                <a:ea typeface="Arial"/>
                <a:cs typeface="Arial"/>
                <a:sym typeface="Arial"/>
              </a:rPr>
              <a:t> </a:t>
            </a:r>
            <a:endParaRPr sz="19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r>
              <a:rPr lang="en-GB" sz="1900" b="1" i="0" u="none" strike="noStrike" cap="none" dirty="0">
                <a:solidFill>
                  <a:srgbClr val="000000"/>
                </a:solidFill>
                <a:latin typeface="Arial"/>
                <a:ea typeface="Arial"/>
                <a:cs typeface="Arial"/>
                <a:sym typeface="Arial"/>
              </a:rPr>
              <a:t>BNP Paribas Group  </a:t>
            </a:r>
            <a:endParaRPr sz="19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r>
              <a:rPr lang="pl-PL" sz="1900" b="1" i="0" u="none" strike="noStrike" cap="none" dirty="0">
                <a:solidFill>
                  <a:srgbClr val="000000"/>
                </a:solidFill>
                <a:latin typeface="Arial"/>
                <a:ea typeface="Arial"/>
                <a:cs typeface="Arial"/>
                <a:sym typeface="Arial"/>
              </a:rPr>
              <a:t>Analityk Wywiadu </a:t>
            </a:r>
            <a:r>
              <a:rPr lang="en-GB" sz="1900" b="1" i="0" u="none" strike="noStrike" cap="none" dirty="0">
                <a:solidFill>
                  <a:srgbClr val="000000"/>
                </a:solidFill>
                <a:latin typeface="Arial"/>
                <a:ea typeface="Arial"/>
                <a:cs typeface="Arial"/>
                <a:sym typeface="Arial"/>
              </a:rPr>
              <a:t>Cyber R</a:t>
            </a:r>
            <a:r>
              <a:rPr lang="pl-PL" sz="1900" b="1" i="0" u="none" strike="noStrike" cap="none" dirty="0" err="1">
                <a:solidFill>
                  <a:srgbClr val="000000"/>
                </a:solidFill>
                <a:latin typeface="Arial"/>
                <a:ea typeface="Arial"/>
                <a:cs typeface="Arial"/>
                <a:sym typeface="Arial"/>
              </a:rPr>
              <a:t>yzyka</a:t>
            </a:r>
            <a:r>
              <a:rPr lang="en-GB" sz="1900" b="1" i="0" u="none" strike="noStrike" cap="none" dirty="0">
                <a:solidFill>
                  <a:srgbClr val="000000"/>
                </a:solidFill>
                <a:latin typeface="Arial"/>
                <a:ea typeface="Arial"/>
                <a:cs typeface="Arial"/>
                <a:sym typeface="Arial"/>
              </a:rPr>
              <a:t>  </a:t>
            </a:r>
            <a:r>
              <a:rPr lang="en-GB"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204" name="Google Shape;204;p35"/>
          <p:cNvSpPr txBox="1"/>
          <p:nvPr/>
        </p:nvSpPr>
        <p:spPr>
          <a:xfrm>
            <a:off x="6684146" y="3626846"/>
            <a:ext cx="3940460" cy="1243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en-GB" sz="1900" b="1" i="0" u="none" strike="noStrike" cap="none" dirty="0">
                <a:solidFill>
                  <a:srgbClr val="000000"/>
                </a:solidFill>
                <a:latin typeface="Arial"/>
                <a:ea typeface="Arial"/>
                <a:cs typeface="Arial"/>
                <a:sym typeface="Arial"/>
              </a:rPr>
              <a:t>Alisha Chambers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r>
              <a:rPr lang="en-GB" sz="1900" b="1" i="0" u="none" strike="noStrike" cap="none" dirty="0">
                <a:solidFill>
                  <a:srgbClr val="000000"/>
                </a:solidFill>
                <a:latin typeface="Arial"/>
                <a:ea typeface="Arial"/>
                <a:cs typeface="Arial"/>
                <a:sym typeface="Arial"/>
              </a:rPr>
              <a:t> </a:t>
            </a:r>
            <a:endParaRPr sz="19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r>
              <a:rPr lang="en-GB" sz="1900" b="1" i="0" u="none" strike="noStrike" cap="none" dirty="0">
                <a:solidFill>
                  <a:srgbClr val="000000"/>
                </a:solidFill>
                <a:latin typeface="Arial"/>
                <a:ea typeface="Arial"/>
                <a:cs typeface="Arial"/>
                <a:sym typeface="Arial"/>
              </a:rPr>
              <a:t>Tesco  </a:t>
            </a:r>
            <a:endParaRPr sz="19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r>
              <a:rPr lang="pl-PL" sz="1900" b="1" i="0" u="none" strike="noStrike" cap="none" dirty="0">
                <a:solidFill>
                  <a:srgbClr val="000000"/>
                </a:solidFill>
                <a:latin typeface="Arial"/>
                <a:ea typeface="Arial"/>
                <a:cs typeface="Arial"/>
                <a:sym typeface="Arial"/>
              </a:rPr>
              <a:t>Manager do spraw szkoleń technicznych i bezpieczeństwa</a:t>
            </a:r>
            <a:endParaRPr sz="1900" b="1" i="0" u="none" strike="noStrike" cap="none" dirty="0">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210"/>
        <p:cNvGrpSpPr/>
        <p:nvPr/>
      </p:nvGrpSpPr>
      <p:grpSpPr>
        <a:xfrm>
          <a:off x="0" y="0"/>
          <a:ext cx="0" cy="0"/>
          <a:chOff x="0" y="0"/>
          <a:chExt cx="0" cy="0"/>
        </a:xfrm>
      </p:grpSpPr>
      <p:sp>
        <p:nvSpPr>
          <p:cNvPr id="211" name="Google Shape;211;p34"/>
          <p:cNvSpPr/>
          <p:nvPr/>
        </p:nvSpPr>
        <p:spPr>
          <a:xfrm>
            <a:off x="0" y="0"/>
            <a:ext cx="10691813" cy="393470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212" name="Google Shape;212;p34"/>
          <p:cNvSpPr txBox="1">
            <a:spLocks noGrp="1"/>
          </p:cNvSpPr>
          <p:nvPr>
            <p:ph type="title"/>
          </p:nvPr>
        </p:nvSpPr>
        <p:spPr>
          <a:xfrm>
            <a:off x="388414" y="365104"/>
            <a:ext cx="9914986" cy="900000"/>
          </a:xfrm>
          <a:prstGeom prst="rect">
            <a:avLst/>
          </a:prstGeom>
          <a:noFill/>
          <a:ln>
            <a:noFill/>
          </a:ln>
        </p:spPr>
        <p:txBody>
          <a:bodyPr spcFirstLastPara="1" wrap="square" lIns="0" tIns="0" rIns="0" bIns="0" anchor="t" anchorCtr="0">
            <a:normAutofit/>
          </a:bodyPr>
          <a:lstStyle/>
          <a:p>
            <a:pPr lvl="0"/>
            <a:r>
              <a:rPr lang="pl-PL" dirty="0">
                <a:solidFill>
                  <a:schemeClr val="dk1"/>
                </a:solidFill>
              </a:rPr>
              <a:t>Zawody techniczne minimalizujące ryzyko dla biznesu</a:t>
            </a:r>
            <a:endParaRPr dirty="0">
              <a:solidFill>
                <a:schemeClr val="dk1"/>
              </a:solidFill>
            </a:endParaRPr>
          </a:p>
        </p:txBody>
      </p:sp>
      <p:sp>
        <p:nvSpPr>
          <p:cNvPr id="213" name="Google Shape;213;p34"/>
          <p:cNvSpPr txBox="1">
            <a:spLocks noGrp="1"/>
          </p:cNvSpPr>
          <p:nvPr>
            <p:ph type="body" idx="1"/>
          </p:nvPr>
        </p:nvSpPr>
        <p:spPr>
          <a:xfrm>
            <a:off x="609600" y="1155007"/>
            <a:ext cx="3919221" cy="495555"/>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Clr>
                <a:schemeClr val="lt1"/>
              </a:buClr>
              <a:buSzPts val="1600"/>
              <a:buNone/>
            </a:pPr>
            <a:r>
              <a:rPr lang="pl-PL" sz="2000" b="0" dirty="0">
                <a:solidFill>
                  <a:schemeClr val="accent3"/>
                </a:solidFill>
              </a:rPr>
              <a:t>Certyfikowany Etyczny Haker</a:t>
            </a:r>
            <a:endParaRPr dirty="0"/>
          </a:p>
        </p:txBody>
      </p:sp>
      <p:sp>
        <p:nvSpPr>
          <p:cNvPr id="214" name="Google Shape;214;p34"/>
          <p:cNvSpPr txBox="1">
            <a:spLocks noGrp="1"/>
          </p:cNvSpPr>
          <p:nvPr>
            <p:ph type="sldNum" idx="12"/>
          </p:nvPr>
        </p:nvSpPr>
        <p:spPr>
          <a:xfrm>
            <a:off x="9933364" y="7055696"/>
            <a:ext cx="370037" cy="151194"/>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SzPts val="800"/>
              <a:buNone/>
            </a:pPr>
            <a:fld id="{00000000-1234-1234-1234-123412341234}" type="slidenum">
              <a:rPr lang="en-GB" sz="800" b="0" i="0" u="none" strike="noStrike" cap="none">
                <a:solidFill>
                  <a:schemeClr val="lt1"/>
                </a:solidFill>
                <a:latin typeface="Arial"/>
                <a:ea typeface="Arial"/>
                <a:cs typeface="Arial"/>
                <a:sym typeface="Arial"/>
              </a:rPr>
              <a:t>13</a:t>
            </a:fld>
            <a:endParaRPr sz="800" b="0" i="0" u="none" strike="noStrike" cap="none">
              <a:solidFill>
                <a:schemeClr val="lt1"/>
              </a:solidFill>
              <a:latin typeface="Arial"/>
              <a:ea typeface="Arial"/>
              <a:cs typeface="Arial"/>
              <a:sym typeface="Arial"/>
            </a:endParaRPr>
          </a:p>
        </p:txBody>
      </p:sp>
      <p:sp>
        <p:nvSpPr>
          <p:cNvPr id="215" name="Google Shape;215;p34"/>
          <p:cNvSpPr/>
          <p:nvPr/>
        </p:nvSpPr>
        <p:spPr>
          <a:xfrm>
            <a:off x="6167084" y="1155007"/>
            <a:ext cx="4019145" cy="30777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pl-PL" sz="2000" b="0" i="0" u="none" strike="noStrike" cap="none" dirty="0">
                <a:solidFill>
                  <a:schemeClr val="accent3"/>
                </a:solidFill>
                <a:latin typeface="Arial"/>
                <a:ea typeface="Arial"/>
                <a:cs typeface="Arial"/>
                <a:sym typeface="Arial"/>
              </a:rPr>
              <a:t>Inżynier </a:t>
            </a:r>
            <a:r>
              <a:rPr lang="pl-PL" sz="2000" b="0" i="0" u="none" strike="noStrike" cap="none" dirty="0" err="1">
                <a:solidFill>
                  <a:schemeClr val="accent3"/>
                </a:solidFill>
                <a:latin typeface="Arial"/>
                <a:ea typeface="Arial"/>
                <a:cs typeface="Arial"/>
                <a:sym typeface="Arial"/>
              </a:rPr>
              <a:t>Cyber</a:t>
            </a:r>
            <a:r>
              <a:rPr lang="pl-PL" sz="2000" b="0" i="0" u="none" strike="noStrike" cap="none" dirty="0">
                <a:solidFill>
                  <a:schemeClr val="accent3"/>
                </a:solidFill>
                <a:latin typeface="Arial"/>
                <a:ea typeface="Arial"/>
                <a:cs typeface="Arial"/>
                <a:sym typeface="Arial"/>
              </a:rPr>
              <a:t> Bezpieczeństwa</a:t>
            </a:r>
            <a:endParaRPr sz="1400" b="0" i="0" u="none" strike="noStrike" cap="none" dirty="0">
              <a:solidFill>
                <a:srgbClr val="000000"/>
              </a:solidFill>
              <a:latin typeface="Arial"/>
              <a:ea typeface="Arial"/>
              <a:cs typeface="Arial"/>
              <a:sym typeface="Arial"/>
            </a:endParaRPr>
          </a:p>
        </p:txBody>
      </p:sp>
      <p:sp>
        <p:nvSpPr>
          <p:cNvPr id="216" name="Google Shape;216;p34"/>
          <p:cNvSpPr/>
          <p:nvPr/>
        </p:nvSpPr>
        <p:spPr>
          <a:xfrm>
            <a:off x="828035" y="4368501"/>
            <a:ext cx="3182931" cy="1846659"/>
          </a:xfrm>
          <a:prstGeom prst="rect">
            <a:avLst/>
          </a:prstGeom>
          <a:noFill/>
          <a:ln>
            <a:noFill/>
          </a:ln>
        </p:spPr>
        <p:txBody>
          <a:bodyPr spcFirstLastPara="1" wrap="square" lIns="0" tIns="0" rIns="0" bIns="0" anchor="t" anchorCtr="0">
            <a:spAutoFit/>
          </a:bodyPr>
          <a:lstStyle/>
          <a:p>
            <a:pPr lvl="0">
              <a:buSzPts val="2000"/>
            </a:pPr>
            <a:r>
              <a:rPr lang="pl-PL" sz="2000" dirty="0">
                <a:solidFill>
                  <a:schemeClr val="lt1"/>
                </a:solidFill>
              </a:rPr>
              <a:t>Jako Etyczni Hakerzy możecie  ulepszać bezpieczeństwo systemów komputerowych firmy poprzez wykrywanie słabych stron systemów.</a:t>
            </a:r>
            <a:endParaRPr sz="1400" b="0" i="0" u="none" strike="noStrike" cap="none" dirty="0">
              <a:solidFill>
                <a:srgbClr val="000000"/>
              </a:solidFill>
              <a:latin typeface="Arial"/>
              <a:ea typeface="Arial"/>
              <a:cs typeface="Arial"/>
              <a:sym typeface="Arial"/>
            </a:endParaRPr>
          </a:p>
        </p:txBody>
      </p:sp>
      <p:sp>
        <p:nvSpPr>
          <p:cNvPr id="217" name="Google Shape;217;p34"/>
          <p:cNvSpPr/>
          <p:nvPr/>
        </p:nvSpPr>
        <p:spPr>
          <a:xfrm>
            <a:off x="6390139" y="4368501"/>
            <a:ext cx="3312372" cy="2462213"/>
          </a:xfrm>
          <a:prstGeom prst="rect">
            <a:avLst/>
          </a:prstGeom>
          <a:noFill/>
          <a:ln>
            <a:noFill/>
          </a:ln>
        </p:spPr>
        <p:txBody>
          <a:bodyPr spcFirstLastPara="1" wrap="square" lIns="0" tIns="0" rIns="0" bIns="0" anchor="t" anchorCtr="0">
            <a:spAutoFit/>
          </a:bodyPr>
          <a:lstStyle/>
          <a:p>
            <a:pPr lvl="0">
              <a:buSzPts val="2000"/>
            </a:pPr>
            <a:r>
              <a:rPr lang="pl-PL" sz="2000" dirty="0">
                <a:solidFill>
                  <a:schemeClr val="lt1"/>
                </a:solidFill>
              </a:rPr>
              <a:t>Jako Inżynierowie </a:t>
            </a:r>
            <a:r>
              <a:rPr lang="pl-PL" sz="2000" dirty="0" err="1">
                <a:solidFill>
                  <a:schemeClr val="lt1"/>
                </a:solidFill>
              </a:rPr>
              <a:t>Cyber</a:t>
            </a:r>
            <a:r>
              <a:rPr lang="pl-PL" sz="2000" dirty="0">
                <a:solidFill>
                  <a:schemeClr val="lt1"/>
                </a:solidFill>
              </a:rPr>
              <a:t> Bezpieczeństwa będziecie analizować sieci  komputerowe, upewniając się, że działają one bezpiecznie i przewidując możliwe przyszłe problemy z bezpieczeństwem.</a:t>
            </a:r>
            <a:endParaRPr sz="1200" b="0" i="0" u="none" strike="noStrike" cap="none" dirty="0">
              <a:solidFill>
                <a:schemeClr val="lt1"/>
              </a:solidFill>
              <a:latin typeface="Arial"/>
              <a:ea typeface="Arial"/>
              <a:cs typeface="Arial"/>
              <a:sym typeface="Arial"/>
            </a:endParaRPr>
          </a:p>
        </p:txBody>
      </p:sp>
      <p:sp>
        <p:nvSpPr>
          <p:cNvPr id="218" name="Google Shape;218;p34"/>
          <p:cNvSpPr txBox="1"/>
          <p:nvPr/>
        </p:nvSpPr>
        <p:spPr>
          <a:xfrm>
            <a:off x="388413" y="7055696"/>
            <a:ext cx="2628000" cy="151194"/>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chemeClr val="lt1"/>
              </a:buClr>
              <a:buSzPts val="800"/>
              <a:buFont typeface="Arial"/>
              <a:buNone/>
            </a:pPr>
            <a:r>
              <a:rPr lang="en-GB" sz="800" b="1" i="0" u="none" strike="noStrike" cap="none">
                <a:solidFill>
                  <a:schemeClr val="lt1"/>
                </a:solidFill>
                <a:latin typeface="Arial"/>
                <a:ea typeface="Arial"/>
                <a:cs typeface="Arial"/>
                <a:sym typeface="Arial"/>
              </a:rPr>
              <a:t>#TechWeCan  </a:t>
            </a:r>
            <a:r>
              <a:rPr lang="en-GB" sz="800" b="0" i="0" u="none" strike="noStrike" cap="none">
                <a:solidFill>
                  <a:schemeClr val="lt1"/>
                </a:solidFill>
                <a:latin typeface="Arial"/>
                <a:ea typeface="Arial"/>
                <a:cs typeface="Arial"/>
                <a:sym typeface="Arial"/>
              </a:rPr>
              <a:t>|  Tech for Safety and Security  </a:t>
            </a:r>
            <a:endParaRPr sz="1400" b="0" i="0" u="none" strike="noStrike" cap="none">
              <a:solidFill>
                <a:srgbClr val="000000"/>
              </a:solidFill>
              <a:latin typeface="Arial"/>
              <a:ea typeface="Arial"/>
              <a:cs typeface="Arial"/>
              <a:sym typeface="Arial"/>
            </a:endParaRPr>
          </a:p>
        </p:txBody>
      </p:sp>
      <p:pic>
        <p:nvPicPr>
          <p:cNvPr id="219" name="Google Shape;219;p34" descr="How to Become an Ethical Hacker and Why You're Needed"/>
          <p:cNvPicPr preferRelativeResize="0"/>
          <p:nvPr/>
        </p:nvPicPr>
        <p:blipFill rotWithShape="1">
          <a:blip r:embed="rId3">
            <a:alphaModFix/>
          </a:blip>
          <a:srcRect/>
          <a:stretch/>
        </p:blipFill>
        <p:spPr>
          <a:xfrm>
            <a:off x="828035" y="1563295"/>
            <a:ext cx="3312372" cy="1951804"/>
          </a:xfrm>
          <a:prstGeom prst="rect">
            <a:avLst/>
          </a:prstGeom>
          <a:noFill/>
          <a:ln>
            <a:noFill/>
          </a:ln>
        </p:spPr>
      </p:pic>
      <p:pic>
        <p:nvPicPr>
          <p:cNvPr id="220" name="Google Shape;220;p34" descr="Should You Become a Cyber Security Engineer? | Cybrary"/>
          <p:cNvPicPr preferRelativeResize="0"/>
          <p:nvPr/>
        </p:nvPicPr>
        <p:blipFill rotWithShape="1">
          <a:blip r:embed="rId4">
            <a:alphaModFix/>
          </a:blip>
          <a:srcRect/>
          <a:stretch/>
        </p:blipFill>
        <p:spPr>
          <a:xfrm>
            <a:off x="6390139" y="1563295"/>
            <a:ext cx="3312372" cy="195180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5"/>
        <p:cNvGrpSpPr/>
        <p:nvPr/>
      </p:nvGrpSpPr>
      <p:grpSpPr>
        <a:xfrm>
          <a:off x="0" y="0"/>
          <a:ext cx="0" cy="0"/>
          <a:chOff x="0" y="0"/>
          <a:chExt cx="0" cy="0"/>
        </a:xfrm>
      </p:grpSpPr>
      <p:sp>
        <p:nvSpPr>
          <p:cNvPr id="226" name="Google Shape;226;p36"/>
          <p:cNvSpPr/>
          <p:nvPr/>
        </p:nvSpPr>
        <p:spPr>
          <a:xfrm>
            <a:off x="0" y="1716657"/>
            <a:ext cx="10691813" cy="5843019"/>
          </a:xfrm>
          <a:prstGeom prst="flowChartManualInpu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227;p36"/>
          <p:cNvSpPr txBox="1">
            <a:spLocks noGrp="1"/>
          </p:cNvSpPr>
          <p:nvPr>
            <p:ph type="sldNum" idx="12"/>
          </p:nvPr>
        </p:nvSpPr>
        <p:spPr>
          <a:xfrm>
            <a:off x="9933364" y="7055696"/>
            <a:ext cx="370037" cy="151194"/>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SzPts val="800"/>
              <a:buNone/>
            </a:pPr>
            <a:fld id="{00000000-1234-1234-1234-123412341234}" type="slidenum">
              <a:rPr lang="en-GB" sz="800" b="0" i="0" u="none" strike="noStrike" cap="none">
                <a:solidFill>
                  <a:schemeClr val="dk1"/>
                </a:solidFill>
                <a:latin typeface="Arial"/>
                <a:ea typeface="Arial"/>
                <a:cs typeface="Arial"/>
                <a:sym typeface="Arial"/>
              </a:rPr>
              <a:t>14</a:t>
            </a:fld>
            <a:endParaRPr sz="800" b="0" i="0" u="none" strike="noStrike" cap="none">
              <a:solidFill>
                <a:schemeClr val="lt1"/>
              </a:solidFill>
              <a:latin typeface="Arial"/>
              <a:ea typeface="Arial"/>
              <a:cs typeface="Arial"/>
              <a:sym typeface="Arial"/>
            </a:endParaRPr>
          </a:p>
        </p:txBody>
      </p:sp>
      <p:sp>
        <p:nvSpPr>
          <p:cNvPr id="228" name="Google Shape;228;p36"/>
          <p:cNvSpPr txBox="1"/>
          <p:nvPr/>
        </p:nvSpPr>
        <p:spPr>
          <a:xfrm>
            <a:off x="388413" y="7055696"/>
            <a:ext cx="2628000" cy="151194"/>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chemeClr val="lt1"/>
              </a:buClr>
              <a:buSzPts val="800"/>
              <a:buFont typeface="Arial"/>
              <a:buNone/>
            </a:pPr>
            <a:r>
              <a:rPr lang="en-GB" sz="800" b="1" i="0" u="none" strike="noStrike" cap="none">
                <a:solidFill>
                  <a:schemeClr val="lt1"/>
                </a:solidFill>
                <a:latin typeface="Arial"/>
                <a:ea typeface="Arial"/>
                <a:cs typeface="Arial"/>
                <a:sym typeface="Arial"/>
              </a:rPr>
              <a:t>Tech We Can  </a:t>
            </a:r>
            <a:r>
              <a:rPr lang="en-GB" sz="800" b="0" i="0" u="none" strike="noStrike" cap="none">
                <a:solidFill>
                  <a:schemeClr val="lt1"/>
                </a:solidFill>
                <a:latin typeface="Arial"/>
                <a:ea typeface="Arial"/>
                <a:cs typeface="Arial"/>
                <a:sym typeface="Arial"/>
              </a:rPr>
              <a:t>|  Tech for S</a:t>
            </a:r>
            <a:r>
              <a:rPr lang="en-GB" sz="800">
                <a:solidFill>
                  <a:schemeClr val="lt1"/>
                </a:solidFill>
              </a:rPr>
              <a:t>afety and Security</a:t>
            </a:r>
            <a:endParaRPr sz="1400" b="0" i="0" u="none" strike="noStrike" cap="none">
              <a:solidFill>
                <a:srgbClr val="000000"/>
              </a:solidFill>
              <a:latin typeface="Arial"/>
              <a:ea typeface="Arial"/>
              <a:cs typeface="Arial"/>
              <a:sym typeface="Arial"/>
            </a:endParaRPr>
          </a:p>
        </p:txBody>
      </p:sp>
      <p:sp>
        <p:nvSpPr>
          <p:cNvPr id="229" name="Google Shape;229;p36"/>
          <p:cNvSpPr/>
          <p:nvPr/>
        </p:nvSpPr>
        <p:spPr>
          <a:xfrm>
            <a:off x="492863" y="364150"/>
            <a:ext cx="7782900" cy="954067"/>
          </a:xfrm>
          <a:prstGeom prst="rect">
            <a:avLst/>
          </a:prstGeom>
          <a:noFill/>
          <a:ln>
            <a:noFill/>
          </a:ln>
        </p:spPr>
        <p:txBody>
          <a:bodyPr spcFirstLastPara="1" wrap="square" lIns="91425" tIns="45700" rIns="91425" bIns="45700" anchor="t" anchorCtr="0">
            <a:spAutoFit/>
          </a:bodyPr>
          <a:lstStyle/>
          <a:p>
            <a:pPr lvl="0">
              <a:buSzPts val="2800"/>
            </a:pPr>
            <a:r>
              <a:rPr lang="pl-PL" sz="2800" dirty="0"/>
              <a:t>Technologia służąca do ochrony naszego mienia</a:t>
            </a:r>
            <a:endParaRPr sz="1400" b="0" i="0" u="none" strike="noStrike" cap="none" dirty="0">
              <a:solidFill>
                <a:srgbClr val="000000"/>
              </a:solidFill>
              <a:latin typeface="Arial"/>
              <a:ea typeface="Arial"/>
              <a:cs typeface="Arial"/>
              <a:sym typeface="Arial"/>
            </a:endParaRPr>
          </a:p>
        </p:txBody>
      </p:sp>
      <p:sp>
        <p:nvSpPr>
          <p:cNvPr id="230" name="Google Shape;230;p36"/>
          <p:cNvSpPr/>
          <p:nvPr/>
        </p:nvSpPr>
        <p:spPr>
          <a:xfrm>
            <a:off x="2673350" y="3087341"/>
            <a:ext cx="5343525" cy="13849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p36"/>
          <p:cNvSpPr/>
          <p:nvPr/>
        </p:nvSpPr>
        <p:spPr>
          <a:xfrm>
            <a:off x="492864" y="931913"/>
            <a:ext cx="5343600" cy="1600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p36"/>
          <p:cNvSpPr/>
          <p:nvPr/>
        </p:nvSpPr>
        <p:spPr>
          <a:xfrm>
            <a:off x="-3342750" y="1029766"/>
            <a:ext cx="5343600" cy="1600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4" name="Google Shape;234;p36"/>
          <p:cNvPicPr preferRelativeResize="0"/>
          <p:nvPr/>
        </p:nvPicPr>
        <p:blipFill rotWithShape="1">
          <a:blip r:embed="rId3">
            <a:alphaModFix/>
          </a:blip>
          <a:srcRect/>
          <a:stretch/>
        </p:blipFill>
        <p:spPr>
          <a:xfrm>
            <a:off x="1106129" y="1436065"/>
            <a:ext cx="3675228" cy="2343772"/>
          </a:xfrm>
          <a:prstGeom prst="rect">
            <a:avLst/>
          </a:prstGeom>
          <a:noFill/>
          <a:ln>
            <a:noFill/>
          </a:ln>
        </p:spPr>
      </p:pic>
      <p:pic>
        <p:nvPicPr>
          <p:cNvPr id="235" name="Google Shape;235;p36"/>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5887486" y="1436065"/>
            <a:ext cx="3675228" cy="2343785"/>
          </a:xfrm>
          <a:prstGeom prst="rect">
            <a:avLst/>
          </a:prstGeom>
          <a:noFill/>
          <a:ln>
            <a:noFill/>
          </a:ln>
        </p:spPr>
      </p:pic>
      <p:pic>
        <p:nvPicPr>
          <p:cNvPr id="236" name="Google Shape;236;p36"/>
          <p:cNvPicPr preferRelativeResize="0"/>
          <p:nvPr/>
        </p:nvPicPr>
        <p:blipFill>
          <a:blip r:embed="rId5">
            <a:alphaModFix/>
          </a:blip>
          <a:stretch>
            <a:fillRect/>
          </a:stretch>
        </p:blipFill>
        <p:spPr>
          <a:xfrm>
            <a:off x="3603075" y="4019425"/>
            <a:ext cx="3974376" cy="26529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240"/>
        <p:cNvGrpSpPr/>
        <p:nvPr/>
      </p:nvGrpSpPr>
      <p:grpSpPr>
        <a:xfrm>
          <a:off x="0" y="0"/>
          <a:ext cx="0" cy="0"/>
          <a:chOff x="0" y="0"/>
          <a:chExt cx="0" cy="0"/>
        </a:xfrm>
      </p:grpSpPr>
      <p:sp>
        <p:nvSpPr>
          <p:cNvPr id="241" name="Google Shape;241;p37"/>
          <p:cNvSpPr/>
          <p:nvPr/>
        </p:nvSpPr>
        <p:spPr>
          <a:xfrm>
            <a:off x="0" y="0"/>
            <a:ext cx="10691813" cy="393470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242" name="Google Shape;242;p37"/>
          <p:cNvSpPr txBox="1">
            <a:spLocks noGrp="1"/>
          </p:cNvSpPr>
          <p:nvPr>
            <p:ph type="sldNum" idx="12"/>
          </p:nvPr>
        </p:nvSpPr>
        <p:spPr>
          <a:xfrm>
            <a:off x="9933364" y="7055696"/>
            <a:ext cx="370037" cy="151194"/>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SzPts val="800"/>
              <a:buNone/>
            </a:pPr>
            <a:fld id="{00000000-1234-1234-1234-123412341234}" type="slidenum">
              <a:rPr lang="en-GB" sz="800" b="0" i="0" u="none" strike="noStrike" cap="none">
                <a:solidFill>
                  <a:schemeClr val="lt1"/>
                </a:solidFill>
                <a:latin typeface="Arial"/>
                <a:ea typeface="Arial"/>
                <a:cs typeface="Arial"/>
                <a:sym typeface="Arial"/>
              </a:rPr>
              <a:t>15</a:t>
            </a:fld>
            <a:endParaRPr sz="800" b="0" i="0" u="none" strike="noStrike" cap="none">
              <a:solidFill>
                <a:schemeClr val="lt1"/>
              </a:solidFill>
              <a:latin typeface="Arial"/>
              <a:ea typeface="Arial"/>
              <a:cs typeface="Arial"/>
              <a:sym typeface="Arial"/>
            </a:endParaRPr>
          </a:p>
        </p:txBody>
      </p:sp>
      <p:sp>
        <p:nvSpPr>
          <p:cNvPr id="243" name="Google Shape;243;p37"/>
          <p:cNvSpPr txBox="1"/>
          <p:nvPr/>
        </p:nvSpPr>
        <p:spPr>
          <a:xfrm>
            <a:off x="408089" y="335985"/>
            <a:ext cx="10587310" cy="900000"/>
          </a:xfrm>
          <a:prstGeom prst="rect">
            <a:avLst/>
          </a:prstGeom>
          <a:noFill/>
          <a:ln>
            <a:noFill/>
          </a:ln>
        </p:spPr>
        <p:txBody>
          <a:bodyPr spcFirstLastPara="1" wrap="square" lIns="0" tIns="0" rIns="0" bIns="0" anchor="t" anchorCtr="0">
            <a:normAutofit/>
          </a:bodyPr>
          <a:lstStyle/>
          <a:p>
            <a:pPr lvl="0">
              <a:buClr>
                <a:schemeClr val="dk1"/>
              </a:buClr>
              <a:buSzPts val="2400"/>
            </a:pPr>
            <a:r>
              <a:rPr lang="en-GB" sz="2400" b="1" dirty="0" err="1">
                <a:solidFill>
                  <a:schemeClr val="dk1"/>
                </a:solidFill>
              </a:rPr>
              <a:t>Zawody</a:t>
            </a:r>
            <a:r>
              <a:rPr lang="en-GB" sz="2400" b="1" dirty="0">
                <a:solidFill>
                  <a:schemeClr val="dk1"/>
                </a:solidFill>
              </a:rPr>
              <a:t> </a:t>
            </a:r>
            <a:r>
              <a:rPr lang="en-GB" sz="2400" b="1" dirty="0" err="1">
                <a:solidFill>
                  <a:schemeClr val="dk1"/>
                </a:solidFill>
              </a:rPr>
              <a:t>techniczne</a:t>
            </a:r>
            <a:r>
              <a:rPr lang="en-GB" sz="2400" b="1" dirty="0">
                <a:solidFill>
                  <a:schemeClr val="dk1"/>
                </a:solidFill>
              </a:rPr>
              <a:t> </a:t>
            </a:r>
            <a:r>
              <a:rPr lang="pl-PL" sz="2400" b="1" dirty="0">
                <a:solidFill>
                  <a:schemeClr val="dk1"/>
                </a:solidFill>
              </a:rPr>
              <a:t>związane z ochroną własności</a:t>
            </a:r>
            <a:endParaRPr sz="1400" b="0" i="0" u="none" strike="noStrike" cap="none" dirty="0">
              <a:solidFill>
                <a:srgbClr val="000000"/>
              </a:solidFill>
              <a:latin typeface="Arial"/>
              <a:ea typeface="Arial"/>
              <a:cs typeface="Arial"/>
              <a:sym typeface="Arial"/>
            </a:endParaRPr>
          </a:p>
        </p:txBody>
      </p:sp>
      <p:sp>
        <p:nvSpPr>
          <p:cNvPr id="244" name="Google Shape;244;p37"/>
          <p:cNvSpPr txBox="1"/>
          <p:nvPr/>
        </p:nvSpPr>
        <p:spPr>
          <a:xfrm>
            <a:off x="388413" y="7055696"/>
            <a:ext cx="2628000" cy="151194"/>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chemeClr val="lt1"/>
              </a:buClr>
              <a:buSzPts val="800"/>
              <a:buFont typeface="Arial"/>
              <a:buNone/>
            </a:pPr>
            <a:r>
              <a:rPr lang="en-GB" sz="800" b="1" i="0" u="none" strike="noStrike" cap="none">
                <a:solidFill>
                  <a:schemeClr val="lt1"/>
                </a:solidFill>
                <a:latin typeface="Arial"/>
                <a:ea typeface="Arial"/>
                <a:cs typeface="Arial"/>
                <a:sym typeface="Arial"/>
              </a:rPr>
              <a:t>#TechWeCan  </a:t>
            </a:r>
            <a:r>
              <a:rPr lang="en-GB" sz="800" b="0" i="0" u="none" strike="noStrike" cap="none">
                <a:solidFill>
                  <a:schemeClr val="lt1"/>
                </a:solidFill>
                <a:latin typeface="Arial"/>
                <a:ea typeface="Arial"/>
                <a:cs typeface="Arial"/>
                <a:sym typeface="Arial"/>
              </a:rPr>
              <a:t>|  Tech for Safety and Security  </a:t>
            </a:r>
            <a:endParaRPr sz="1400" b="0" i="0" u="none" strike="noStrike" cap="none">
              <a:solidFill>
                <a:srgbClr val="000000"/>
              </a:solidFill>
              <a:latin typeface="Arial"/>
              <a:ea typeface="Arial"/>
              <a:cs typeface="Arial"/>
              <a:sym typeface="Arial"/>
            </a:endParaRPr>
          </a:p>
        </p:txBody>
      </p:sp>
      <p:sp>
        <p:nvSpPr>
          <p:cNvPr id="245" name="Google Shape;245;p37"/>
          <p:cNvSpPr txBox="1">
            <a:spLocks noGrp="1"/>
          </p:cNvSpPr>
          <p:nvPr>
            <p:ph type="body" idx="1"/>
          </p:nvPr>
        </p:nvSpPr>
        <p:spPr>
          <a:xfrm>
            <a:off x="388413" y="1512604"/>
            <a:ext cx="9914987" cy="540000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Clr>
                <a:schemeClr val="lt1"/>
              </a:buClr>
              <a:buSzPts val="1600"/>
              <a:buNone/>
            </a:pPr>
            <a:endParaRPr dirty="0"/>
          </a:p>
        </p:txBody>
      </p:sp>
      <p:sp>
        <p:nvSpPr>
          <p:cNvPr id="246" name="Google Shape;246;p37"/>
          <p:cNvSpPr txBox="1"/>
          <p:nvPr/>
        </p:nvSpPr>
        <p:spPr>
          <a:xfrm>
            <a:off x="6008692" y="4234680"/>
            <a:ext cx="4049707" cy="2821015"/>
          </a:xfrm>
          <a:prstGeom prst="rect">
            <a:avLst/>
          </a:prstGeom>
          <a:noFill/>
          <a:ln>
            <a:noFill/>
          </a:ln>
        </p:spPr>
        <p:txBody>
          <a:bodyPr spcFirstLastPara="1" wrap="square" lIns="0" tIns="0" rIns="0" bIns="0" anchor="t" anchorCtr="0">
            <a:noAutofit/>
          </a:bodyPr>
          <a:lstStyle/>
          <a:p>
            <a:pPr lvl="0">
              <a:buClr>
                <a:schemeClr val="dk1"/>
              </a:buClr>
              <a:buSzPts val="1100"/>
            </a:pPr>
            <a:r>
              <a:rPr lang="pl-PL" sz="1800" dirty="0">
                <a:solidFill>
                  <a:srgbClr val="FFFFFF"/>
                </a:solidFill>
              </a:rPr>
              <a:t>Pracując w marketingu cyfrowym możesz specjalizować się w używaniu technologii do reklamowania produktów związanych z bezpieczeństwem. Jest to na przykład tworzenie reklam w mediach społecznościowych, tworzenie informacji reklamowych produktu na stronach internetowych oraz pisanie  wiadomości, aby przekonać ludzi do zakupu.</a:t>
            </a:r>
            <a:endParaRPr sz="1800" dirty="0">
              <a:solidFill>
                <a:srgbClr val="FFFFFF"/>
              </a:solidFill>
            </a:endParaRPr>
          </a:p>
        </p:txBody>
      </p:sp>
      <p:sp>
        <p:nvSpPr>
          <p:cNvPr id="247" name="Google Shape;247;p37"/>
          <p:cNvSpPr txBox="1"/>
          <p:nvPr/>
        </p:nvSpPr>
        <p:spPr>
          <a:xfrm>
            <a:off x="6266416" y="1235974"/>
            <a:ext cx="3081900" cy="12081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accent3"/>
              </a:buClr>
              <a:buSzPts val="2000"/>
              <a:buFont typeface="Arial"/>
              <a:buNone/>
            </a:pPr>
            <a:r>
              <a:rPr lang="pl-PL" sz="2000" dirty="0" err="1">
                <a:solidFill>
                  <a:schemeClr val="accent3"/>
                </a:solidFill>
              </a:rPr>
              <a:t>Marketer</a:t>
            </a:r>
            <a:r>
              <a:rPr lang="pl-PL" sz="2000" dirty="0">
                <a:solidFill>
                  <a:schemeClr val="accent3"/>
                </a:solidFill>
              </a:rPr>
              <a:t> Cyfrowy</a:t>
            </a:r>
            <a:endParaRPr sz="1400" b="0" i="0" u="none" strike="noStrike" cap="none" dirty="0">
              <a:solidFill>
                <a:srgbClr val="000000"/>
              </a:solidFill>
              <a:latin typeface="Arial"/>
              <a:ea typeface="Arial"/>
              <a:cs typeface="Arial"/>
              <a:sym typeface="Arial"/>
            </a:endParaRPr>
          </a:p>
        </p:txBody>
      </p:sp>
      <p:pic>
        <p:nvPicPr>
          <p:cNvPr id="248" name="Google Shape;248;p37" descr="The job of the 'Product Designer' and its importance in a startup | by  Carlos Beneyto | UX Collective"/>
          <p:cNvPicPr preferRelativeResize="0"/>
          <p:nvPr/>
        </p:nvPicPr>
        <p:blipFill rotWithShape="1">
          <a:blip r:embed="rId3">
            <a:alphaModFix/>
          </a:blip>
          <a:srcRect/>
          <a:stretch/>
        </p:blipFill>
        <p:spPr>
          <a:xfrm>
            <a:off x="1272626" y="1583675"/>
            <a:ext cx="3431451" cy="2060125"/>
          </a:xfrm>
          <a:prstGeom prst="rect">
            <a:avLst/>
          </a:prstGeom>
          <a:noFill/>
          <a:ln>
            <a:noFill/>
          </a:ln>
        </p:spPr>
      </p:pic>
      <p:sp>
        <p:nvSpPr>
          <p:cNvPr id="249" name="Google Shape;249;p37"/>
          <p:cNvSpPr txBox="1"/>
          <p:nvPr/>
        </p:nvSpPr>
        <p:spPr>
          <a:xfrm>
            <a:off x="1213425" y="4104325"/>
            <a:ext cx="3644700" cy="2400627"/>
          </a:xfrm>
          <a:prstGeom prst="rect">
            <a:avLst/>
          </a:prstGeom>
          <a:noFill/>
          <a:ln>
            <a:noFill/>
          </a:ln>
        </p:spPr>
        <p:txBody>
          <a:bodyPr spcFirstLastPara="1" wrap="square" lIns="91425" tIns="91425" rIns="91425" bIns="91425" anchor="t" anchorCtr="0">
            <a:spAutoFit/>
          </a:bodyPr>
          <a:lstStyle/>
          <a:p>
            <a:pPr lvl="0"/>
            <a:r>
              <a:rPr lang="pl-PL" sz="1800" dirty="0">
                <a:solidFill>
                  <a:schemeClr val="lt1"/>
                </a:solidFill>
              </a:rPr>
              <a:t>Jako Projektant i Projektantka Produktów możecie konstruować i tworzyć nowe urządzenia oraz udoskonalać narzędzia, które już istnieją. To mogą być gadżety przyszłości, które będziemy mogli wykorzystać do ochrony siebie i swojej własności.</a:t>
            </a:r>
            <a:endParaRPr sz="1800" dirty="0">
              <a:solidFill>
                <a:srgbClr val="FFFFFF"/>
              </a:solidFill>
            </a:endParaRPr>
          </a:p>
        </p:txBody>
      </p:sp>
      <p:sp>
        <p:nvSpPr>
          <p:cNvPr id="250" name="Google Shape;250;p37"/>
          <p:cNvSpPr txBox="1"/>
          <p:nvPr/>
        </p:nvSpPr>
        <p:spPr>
          <a:xfrm>
            <a:off x="1367441" y="1235963"/>
            <a:ext cx="3081900" cy="12081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accent3"/>
              </a:buClr>
              <a:buSzPts val="2000"/>
              <a:buFont typeface="Arial"/>
              <a:buNone/>
            </a:pPr>
            <a:r>
              <a:rPr lang="pl-PL" sz="2000" b="0" i="0" u="none" strike="noStrike" cap="none" dirty="0">
                <a:solidFill>
                  <a:schemeClr val="accent3"/>
                </a:solidFill>
                <a:latin typeface="Arial"/>
                <a:ea typeface="Arial"/>
                <a:cs typeface="Arial"/>
                <a:sym typeface="Arial"/>
              </a:rPr>
              <a:t>Projektant Produktów</a:t>
            </a:r>
            <a:endParaRPr sz="1400" b="0" i="0" u="none" strike="noStrike" cap="none" dirty="0">
              <a:solidFill>
                <a:srgbClr val="000000"/>
              </a:solidFill>
              <a:latin typeface="Arial"/>
              <a:ea typeface="Arial"/>
              <a:cs typeface="Arial"/>
              <a:sym typeface="Arial"/>
            </a:endParaRPr>
          </a:p>
        </p:txBody>
      </p:sp>
      <p:pic>
        <p:nvPicPr>
          <p:cNvPr id="252" name="Google Shape;252;p37"/>
          <p:cNvPicPr preferRelativeResize="0"/>
          <p:nvPr/>
        </p:nvPicPr>
        <p:blipFill>
          <a:blip r:embed="rId4">
            <a:alphaModFix/>
          </a:blip>
          <a:stretch>
            <a:fillRect/>
          </a:stretch>
        </p:blipFill>
        <p:spPr>
          <a:xfrm>
            <a:off x="6008688" y="1594125"/>
            <a:ext cx="3431449" cy="20392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1A3E"/>
        </a:solidFill>
        <a:effectLst/>
      </p:bgPr>
    </p:bg>
    <p:spTree>
      <p:nvGrpSpPr>
        <p:cNvPr id="1" name="Shape 457"/>
        <p:cNvGrpSpPr/>
        <p:nvPr/>
      </p:nvGrpSpPr>
      <p:grpSpPr>
        <a:xfrm>
          <a:off x="0" y="0"/>
          <a:ext cx="0" cy="0"/>
          <a:chOff x="0" y="0"/>
          <a:chExt cx="0" cy="0"/>
        </a:xfrm>
      </p:grpSpPr>
      <p:pic>
        <p:nvPicPr>
          <p:cNvPr id="458" name="Google Shape;458;p16"/>
          <p:cNvPicPr preferRelativeResize="0"/>
          <p:nvPr/>
        </p:nvPicPr>
        <p:blipFill rotWithShape="1">
          <a:blip r:embed="rId3">
            <a:alphaModFix/>
          </a:blip>
          <a:srcRect/>
          <a:stretch/>
        </p:blipFill>
        <p:spPr>
          <a:xfrm>
            <a:off x="200063" y="3115312"/>
            <a:ext cx="2695142" cy="3369751"/>
          </a:xfrm>
          <a:prstGeom prst="rect">
            <a:avLst/>
          </a:prstGeom>
          <a:noFill/>
          <a:ln>
            <a:noFill/>
          </a:ln>
        </p:spPr>
      </p:pic>
      <p:pic>
        <p:nvPicPr>
          <p:cNvPr id="459" name="Google Shape;459;p16"/>
          <p:cNvPicPr preferRelativeResize="0"/>
          <p:nvPr/>
        </p:nvPicPr>
        <p:blipFill rotWithShape="1">
          <a:blip r:embed="rId4">
            <a:alphaModFix/>
          </a:blip>
          <a:srcRect/>
          <a:stretch/>
        </p:blipFill>
        <p:spPr>
          <a:xfrm>
            <a:off x="0" y="2356337"/>
            <a:ext cx="3543591" cy="4430571"/>
          </a:xfrm>
          <a:prstGeom prst="rect">
            <a:avLst/>
          </a:prstGeom>
          <a:noFill/>
          <a:ln>
            <a:noFill/>
          </a:ln>
        </p:spPr>
      </p:pic>
      <p:sp>
        <p:nvSpPr>
          <p:cNvPr id="460" name="Google Shape;460;p16"/>
          <p:cNvSpPr txBox="1"/>
          <p:nvPr/>
        </p:nvSpPr>
        <p:spPr>
          <a:xfrm>
            <a:off x="3183425" y="2901842"/>
            <a:ext cx="6458584" cy="1669686"/>
          </a:xfrm>
          <a:prstGeom prst="rect">
            <a:avLst/>
          </a:prstGeom>
          <a:noFill/>
          <a:ln>
            <a:noFill/>
          </a:ln>
        </p:spPr>
        <p:txBody>
          <a:bodyPr spcFirstLastPara="1" wrap="square" lIns="106901" tIns="106901" rIns="106901" bIns="106901" anchor="t" anchorCtr="0">
            <a:spAutoFit/>
          </a:bodyPr>
          <a:lstStyle/>
          <a:p>
            <a:pPr marL="0" marR="0" lvl="0" indent="0" algn="ctr" defTabSz="1069208" rtl="0" eaLnBrk="1" fontAlgn="auto" latinLnBrk="0" hangingPunct="1">
              <a:lnSpc>
                <a:spcPct val="80000"/>
              </a:lnSpc>
              <a:spcBef>
                <a:spcPts val="0"/>
              </a:spcBef>
              <a:spcAft>
                <a:spcPts val="0"/>
              </a:spcAft>
              <a:buClr>
                <a:srgbClr val="000000"/>
              </a:buClr>
              <a:buSzPts val="2900"/>
              <a:buFont typeface="Arial"/>
              <a:buNone/>
              <a:tabLst/>
              <a:defRPr/>
            </a:pPr>
            <a:r>
              <a:rPr kumimoji="0" lang="pl-PL" sz="3391" b="0" i="0" u="none" strike="noStrike" kern="0" cap="none" spc="0" normalizeH="0" baseline="0" noProof="0" dirty="0">
                <a:ln>
                  <a:noFill/>
                </a:ln>
                <a:solidFill>
                  <a:srgbClr val="FFC8D2"/>
                </a:solidFill>
                <a:effectLst/>
                <a:uLnTx/>
                <a:uFillTx/>
                <a:latin typeface="Poppins"/>
                <a:ea typeface="Poppins"/>
                <a:cs typeface="Poppins"/>
                <a:sym typeface="Poppins"/>
              </a:rPr>
              <a:t>Czy chcielibyście w Waszej przyszłej pracy pracować z nowymi technologiami?</a:t>
            </a:r>
          </a:p>
          <a:p>
            <a:pPr marL="0" marR="0" lvl="0" indent="0" algn="l" defTabSz="1069208" rtl="0" eaLnBrk="1" fontAlgn="auto" latinLnBrk="0" hangingPunct="1">
              <a:lnSpc>
                <a:spcPct val="80000"/>
              </a:lnSpc>
              <a:spcBef>
                <a:spcPts val="0"/>
              </a:spcBef>
              <a:spcAft>
                <a:spcPts val="0"/>
              </a:spcAft>
              <a:buClr>
                <a:srgbClr val="000000"/>
              </a:buClr>
              <a:buSzPts val="1400"/>
              <a:buFont typeface="Arial"/>
              <a:buNone/>
              <a:tabLst/>
              <a:defRPr/>
            </a:pPr>
            <a:endParaRPr kumimoji="0" sz="1637" b="0" i="0" u="none" strike="noStrike" kern="0" cap="none" spc="0" normalizeH="0" baseline="0" noProof="0" dirty="0">
              <a:ln>
                <a:noFill/>
              </a:ln>
              <a:solidFill>
                <a:srgbClr val="FFC8D2"/>
              </a:solidFill>
              <a:effectLst/>
              <a:uLnTx/>
              <a:uFillTx/>
              <a:latin typeface="Poppins"/>
              <a:ea typeface="Poppins"/>
              <a:cs typeface="Poppins"/>
              <a:sym typeface="Poppi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256"/>
        <p:cNvGrpSpPr/>
        <p:nvPr/>
      </p:nvGrpSpPr>
      <p:grpSpPr>
        <a:xfrm>
          <a:off x="0" y="0"/>
          <a:ext cx="0" cy="0"/>
          <a:chOff x="0" y="0"/>
          <a:chExt cx="0" cy="0"/>
        </a:xfrm>
      </p:grpSpPr>
      <p:sp>
        <p:nvSpPr>
          <p:cNvPr id="257" name="Google Shape;257;p38"/>
          <p:cNvSpPr/>
          <p:nvPr/>
        </p:nvSpPr>
        <p:spPr>
          <a:xfrm>
            <a:off x="0" y="1231129"/>
            <a:ext cx="10691812" cy="5438197"/>
          </a:xfrm>
          <a:prstGeom prst="rect">
            <a:avLst/>
          </a:prstGeom>
          <a:solidFill>
            <a:schemeClr val="lt1"/>
          </a:solidFill>
          <a:ln>
            <a:noFill/>
          </a:ln>
        </p:spPr>
        <p:txBody>
          <a:bodyPr spcFirstLastPara="1" wrap="square" lIns="216000" tIns="288000" rIns="72000" bIns="94700" anchor="t" anchorCtr="0">
            <a:noAutofit/>
          </a:bodyPr>
          <a:lstStyle/>
          <a:p>
            <a:pPr marL="180975"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258" name="Google Shape;258;p38"/>
          <p:cNvSpPr txBox="1">
            <a:spLocks noGrp="1"/>
          </p:cNvSpPr>
          <p:nvPr>
            <p:ph type="title"/>
          </p:nvPr>
        </p:nvSpPr>
        <p:spPr>
          <a:xfrm>
            <a:off x="397486" y="73283"/>
            <a:ext cx="9914986" cy="900000"/>
          </a:xfrm>
          <a:prstGeom prst="rect">
            <a:avLst/>
          </a:prstGeom>
          <a:noFill/>
          <a:ln>
            <a:noFill/>
          </a:ln>
        </p:spPr>
        <p:txBody>
          <a:bodyPr spcFirstLastPara="1" wrap="square" lIns="0" tIns="0" rIns="0" bIns="0" anchor="t" anchorCtr="0">
            <a:normAutofit/>
          </a:bodyPr>
          <a:lstStyle/>
          <a:p>
            <a:pPr lvl="0">
              <a:buSzPts val="2520"/>
            </a:pPr>
            <a:r>
              <a:rPr lang="pl-PL" sz="2400" i="1" dirty="0"/>
              <a:t>Twoje wyzwanie: </a:t>
            </a:r>
            <a:r>
              <a:rPr lang="pl-PL" sz="2268" dirty="0"/>
              <a:t> zaprojektuj urządzenie do noszenia lub przenośne przeznaczone do poprawy bezpieczeństwa i stwórz diagram wyjaśniający, jak to urządzenie chroni użytkownika.</a:t>
            </a:r>
            <a:endParaRPr sz="2520" dirty="0"/>
          </a:p>
        </p:txBody>
      </p:sp>
      <p:sp>
        <p:nvSpPr>
          <p:cNvPr id="259" name="Google Shape;259;p38"/>
          <p:cNvSpPr txBox="1">
            <a:spLocks noGrp="1"/>
          </p:cNvSpPr>
          <p:nvPr>
            <p:ph type="sldNum" idx="12"/>
          </p:nvPr>
        </p:nvSpPr>
        <p:spPr>
          <a:xfrm>
            <a:off x="9933364" y="7055696"/>
            <a:ext cx="370037" cy="151194"/>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800"/>
              <a:buNone/>
            </a:pPr>
            <a:fld id="{00000000-1234-1234-1234-123412341234}" type="slidenum">
              <a:rPr lang="en-GB"/>
              <a:t>17</a:t>
            </a:fld>
            <a:endParaRPr/>
          </a:p>
        </p:txBody>
      </p:sp>
      <p:sp>
        <p:nvSpPr>
          <p:cNvPr id="260" name="Google Shape;260;p38"/>
          <p:cNvSpPr/>
          <p:nvPr/>
        </p:nvSpPr>
        <p:spPr>
          <a:xfrm>
            <a:off x="2794000" y="6728719"/>
            <a:ext cx="7897812" cy="830956"/>
          </a:xfrm>
          <a:prstGeom prst="rect">
            <a:avLst/>
          </a:prstGeom>
          <a:solidFill>
            <a:schemeClr val="accent3"/>
          </a:solidFill>
          <a:ln>
            <a:noFill/>
          </a:ln>
        </p:spPr>
        <p:txBody>
          <a:bodyPr spcFirstLastPara="1" wrap="square" lIns="91425" tIns="45700" rIns="91425" bIns="45700" anchor="ctr" anchorCtr="0">
            <a:spAutoFit/>
          </a:bodyPr>
          <a:lstStyle/>
          <a:p>
            <a:pPr marL="63500" marR="88900" lvl="0" indent="0" algn="l" rtl="0">
              <a:spcBef>
                <a:spcPts val="0"/>
              </a:spcBef>
              <a:spcAft>
                <a:spcPts val="0"/>
              </a:spcAft>
              <a:buNone/>
            </a:pPr>
            <a:r>
              <a:rPr lang="pl-PL" sz="1600" dirty="0">
                <a:solidFill>
                  <a:schemeClr val="lt1"/>
                </a:solidFill>
                <a:latin typeface="Arial"/>
                <a:ea typeface="Arial"/>
                <a:cs typeface="Arial"/>
                <a:sym typeface="Arial"/>
              </a:rPr>
              <a:t>Poproś opiekunów lub nauczyciela o podzielenie się Twoją pracą w mediach społecznościowych z użyciem </a:t>
            </a:r>
            <a:r>
              <a:rPr lang="pl-PL" sz="1600" dirty="0" err="1">
                <a:solidFill>
                  <a:schemeClr val="lt1"/>
                </a:solidFill>
                <a:latin typeface="Arial"/>
                <a:ea typeface="Arial"/>
                <a:cs typeface="Arial"/>
                <a:sym typeface="Arial"/>
              </a:rPr>
              <a:t>tagu</a:t>
            </a:r>
            <a:r>
              <a:rPr lang="pl-PL" sz="1600" dirty="0">
                <a:solidFill>
                  <a:schemeClr val="lt1"/>
                </a:solidFill>
                <a:latin typeface="Arial"/>
                <a:ea typeface="Arial"/>
                <a:cs typeface="Arial"/>
                <a:sym typeface="Arial"/>
              </a:rPr>
              <a:t> #TechWeCan lub wyślij ją na adres: </a:t>
            </a:r>
            <a:r>
              <a:rPr lang="pl-PL" sz="1600" u="sng" dirty="0">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uk_techshecan@pwc.com</a:t>
            </a:r>
            <a:endParaRPr lang="pl-PL" sz="1600" dirty="0">
              <a:solidFill>
                <a:schemeClr val="lt1"/>
              </a:solidFill>
              <a:latin typeface="Arial"/>
              <a:ea typeface="Arial"/>
              <a:cs typeface="Arial"/>
              <a:sym typeface="Arial"/>
            </a:endParaRPr>
          </a:p>
        </p:txBody>
      </p:sp>
      <p:sp>
        <p:nvSpPr>
          <p:cNvPr id="262" name="Google Shape;262;p38"/>
          <p:cNvSpPr txBox="1"/>
          <p:nvPr/>
        </p:nvSpPr>
        <p:spPr>
          <a:xfrm>
            <a:off x="388412" y="6988450"/>
            <a:ext cx="2628000" cy="151194"/>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chemeClr val="lt1"/>
              </a:buClr>
              <a:buSzPts val="800"/>
              <a:buFont typeface="Arial"/>
              <a:buNone/>
            </a:pPr>
            <a:r>
              <a:rPr lang="en-GB" sz="800" b="1" i="0" u="none" strike="noStrike" cap="none">
                <a:solidFill>
                  <a:schemeClr val="lt1"/>
                </a:solidFill>
                <a:latin typeface="Arial"/>
                <a:ea typeface="Arial"/>
                <a:cs typeface="Arial"/>
                <a:sym typeface="Arial"/>
              </a:rPr>
              <a:t>Tech We Can  </a:t>
            </a:r>
            <a:r>
              <a:rPr lang="en-GB" sz="800" b="0" i="0" u="none" strike="noStrike" cap="none">
                <a:solidFill>
                  <a:schemeClr val="lt1"/>
                </a:solidFill>
                <a:latin typeface="Arial"/>
                <a:ea typeface="Arial"/>
                <a:cs typeface="Arial"/>
                <a:sym typeface="Arial"/>
              </a:rPr>
              <a:t>|  Tech for Safety and Security </a:t>
            </a:r>
            <a:endParaRPr sz="1400" b="0" i="0" u="none" strike="noStrike" cap="none">
              <a:solidFill>
                <a:srgbClr val="000000"/>
              </a:solidFill>
              <a:latin typeface="Arial"/>
              <a:ea typeface="Arial"/>
              <a:cs typeface="Arial"/>
              <a:sym typeface="Arial"/>
            </a:endParaRPr>
          </a:p>
        </p:txBody>
      </p:sp>
      <p:pic>
        <p:nvPicPr>
          <p:cNvPr id="263" name="Google Shape;263;p38" descr="You've heard of AR glasses, but this startup wants to make them into  contact lenses - CNET"/>
          <p:cNvPicPr preferRelativeResize="0"/>
          <p:nvPr/>
        </p:nvPicPr>
        <p:blipFill rotWithShape="1">
          <a:blip r:embed="rId4">
            <a:alphaModFix/>
          </a:blip>
          <a:srcRect/>
          <a:stretch/>
        </p:blipFill>
        <p:spPr>
          <a:xfrm>
            <a:off x="120944" y="1591257"/>
            <a:ext cx="3331863" cy="2078182"/>
          </a:xfrm>
          <a:prstGeom prst="rect">
            <a:avLst/>
          </a:prstGeom>
          <a:noFill/>
          <a:ln>
            <a:noFill/>
          </a:ln>
        </p:spPr>
      </p:pic>
      <p:pic>
        <p:nvPicPr>
          <p:cNvPr id="264" name="Google Shape;264;p38" descr="The Best Smart Helmets for 2019 | Digital Trends"/>
          <p:cNvPicPr preferRelativeResize="0"/>
          <p:nvPr/>
        </p:nvPicPr>
        <p:blipFill rotWithShape="1">
          <a:blip r:embed="rId5">
            <a:alphaModFix/>
          </a:blip>
          <a:srcRect/>
          <a:stretch/>
        </p:blipFill>
        <p:spPr>
          <a:xfrm>
            <a:off x="111871" y="4130291"/>
            <a:ext cx="3331863" cy="2078182"/>
          </a:xfrm>
          <a:prstGeom prst="rect">
            <a:avLst/>
          </a:prstGeom>
          <a:noFill/>
          <a:ln>
            <a:noFill/>
          </a:ln>
        </p:spPr>
      </p:pic>
      <p:pic>
        <p:nvPicPr>
          <p:cNvPr id="265" name="Google Shape;265;p38" descr="Futuristic Watches Online - Buy Futuristic Watches | Newtechstore.eu"/>
          <p:cNvPicPr preferRelativeResize="0"/>
          <p:nvPr/>
        </p:nvPicPr>
        <p:blipFill rotWithShape="1">
          <a:blip r:embed="rId6">
            <a:alphaModFix/>
          </a:blip>
          <a:srcRect/>
          <a:stretch/>
        </p:blipFill>
        <p:spPr>
          <a:xfrm>
            <a:off x="3689048" y="1591256"/>
            <a:ext cx="3331863" cy="2078182"/>
          </a:xfrm>
          <a:prstGeom prst="rect">
            <a:avLst/>
          </a:prstGeom>
          <a:noFill/>
          <a:ln>
            <a:noFill/>
          </a:ln>
        </p:spPr>
      </p:pic>
      <p:pic>
        <p:nvPicPr>
          <p:cNvPr id="266" name="Google Shape;266;p38" descr="Beyond fashion: How smart fabrics are changing the game across industries |  Software Design Solutions"/>
          <p:cNvPicPr preferRelativeResize="0"/>
          <p:nvPr/>
        </p:nvPicPr>
        <p:blipFill rotWithShape="1">
          <a:blip r:embed="rId7">
            <a:alphaModFix/>
          </a:blip>
          <a:srcRect/>
          <a:stretch/>
        </p:blipFill>
        <p:spPr>
          <a:xfrm>
            <a:off x="7248079" y="1591257"/>
            <a:ext cx="3331863" cy="2078182"/>
          </a:xfrm>
          <a:prstGeom prst="rect">
            <a:avLst/>
          </a:prstGeom>
          <a:noFill/>
          <a:ln>
            <a:noFill/>
          </a:ln>
        </p:spPr>
      </p:pic>
      <p:pic>
        <p:nvPicPr>
          <p:cNvPr id="267" name="Google Shape;267;p38" descr="Lifeline24 | Personal Alarm Service for the Elderly | 32p a day"/>
          <p:cNvPicPr preferRelativeResize="0"/>
          <p:nvPr/>
        </p:nvPicPr>
        <p:blipFill rotWithShape="1">
          <a:blip r:embed="rId8">
            <a:alphaModFix/>
          </a:blip>
          <a:srcRect/>
          <a:stretch/>
        </p:blipFill>
        <p:spPr>
          <a:xfrm>
            <a:off x="3689048" y="4130291"/>
            <a:ext cx="3331863" cy="2078182"/>
          </a:xfrm>
          <a:prstGeom prst="rect">
            <a:avLst/>
          </a:prstGeom>
          <a:noFill/>
          <a:ln>
            <a:noFill/>
          </a:ln>
        </p:spPr>
      </p:pic>
      <p:pic>
        <p:nvPicPr>
          <p:cNvPr id="268" name="Google Shape;268;p38" descr="HYDROGEN ONE: Princess Leia's smartphone by Jose Antunes - ProVideo  Coalition"/>
          <p:cNvPicPr preferRelativeResize="0"/>
          <p:nvPr/>
        </p:nvPicPr>
        <p:blipFill rotWithShape="1">
          <a:blip r:embed="rId9">
            <a:alphaModFix/>
          </a:blip>
          <a:srcRect/>
          <a:stretch/>
        </p:blipFill>
        <p:spPr>
          <a:xfrm>
            <a:off x="7198705" y="4130291"/>
            <a:ext cx="3331863" cy="207818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60A0FA"/>
        </a:solidFill>
        <a:effectLst/>
      </p:bgPr>
    </p:bg>
    <p:spTree>
      <p:nvGrpSpPr>
        <p:cNvPr id="1" name="Shape 316"/>
        <p:cNvGrpSpPr/>
        <p:nvPr/>
      </p:nvGrpSpPr>
      <p:grpSpPr>
        <a:xfrm>
          <a:off x="0" y="0"/>
          <a:ext cx="0" cy="0"/>
          <a:chOff x="0" y="0"/>
          <a:chExt cx="0" cy="0"/>
        </a:xfrm>
      </p:grpSpPr>
      <p:sp>
        <p:nvSpPr>
          <p:cNvPr id="317" name="Google Shape;317;p53"/>
          <p:cNvSpPr txBox="1">
            <a:spLocks noGrp="1"/>
          </p:cNvSpPr>
          <p:nvPr>
            <p:ph type="title"/>
          </p:nvPr>
        </p:nvSpPr>
        <p:spPr>
          <a:xfrm>
            <a:off x="352009" y="1851213"/>
            <a:ext cx="4729934" cy="1733210"/>
          </a:xfrm>
          <a:prstGeom prst="rect">
            <a:avLst/>
          </a:prstGeom>
          <a:noFill/>
          <a:ln>
            <a:noFill/>
          </a:ln>
        </p:spPr>
        <p:txBody>
          <a:bodyPr spcFirstLastPara="1" wrap="square" lIns="106901" tIns="106901" rIns="106901" bIns="106901" anchor="b" anchorCtr="0">
            <a:noAutofit/>
          </a:bodyPr>
          <a:lstStyle/>
          <a:p>
            <a:pPr algn="l"/>
            <a:r>
              <a:rPr lang="en" sz="1637" dirty="0">
                <a:solidFill>
                  <a:schemeClr val="lt1"/>
                </a:solidFill>
              </a:rPr>
              <a:t>“</a:t>
            </a:r>
            <a:r>
              <a:rPr lang="pl-PL" sz="1637" dirty="0">
                <a:solidFill>
                  <a:schemeClr val="lt1"/>
                </a:solidFill>
              </a:rPr>
              <a:t>Konspekty</a:t>
            </a:r>
            <a:r>
              <a:rPr lang="en" sz="1637" dirty="0">
                <a:solidFill>
                  <a:schemeClr val="lt1"/>
                </a:solidFill>
              </a:rPr>
              <a:t> Tech We Can </a:t>
            </a:r>
            <a:r>
              <a:rPr lang="pl-PL" sz="1637" dirty="0">
                <a:solidFill>
                  <a:schemeClr val="lt1"/>
                </a:solidFill>
              </a:rPr>
              <a:t>są częścią naszej misji by rozwijać społeczność w której żyjemy </a:t>
            </a:r>
            <a:br>
              <a:rPr lang="pl-PL" sz="1637" dirty="0">
                <a:solidFill>
                  <a:schemeClr val="lt1"/>
                </a:solidFill>
              </a:rPr>
            </a:br>
            <a:r>
              <a:rPr lang="en" sz="1637" dirty="0">
                <a:solidFill>
                  <a:schemeClr val="lt1"/>
                </a:solidFill>
              </a:rPr>
              <a:t>- </a:t>
            </a:r>
            <a:r>
              <a:rPr lang="pl-PL" sz="1637" dirty="0">
                <a:solidFill>
                  <a:schemeClr val="lt1"/>
                </a:solidFill>
              </a:rPr>
              <a:t> bez naszego zaangażowania, wiele dzieci napotka ryzyko pozostania w tyle za szybko rozwijającą się technologią, która zmienia to jak żyjemy i pracujemy</a:t>
            </a:r>
            <a:r>
              <a:rPr lang="en" sz="1637" dirty="0">
                <a:solidFill>
                  <a:schemeClr val="lt1"/>
                </a:solidFill>
              </a:rPr>
              <a:t>. </a:t>
            </a:r>
            <a:r>
              <a:rPr lang="pl-PL" sz="1637" dirty="0">
                <a:solidFill>
                  <a:schemeClr val="lt1"/>
                </a:solidFill>
              </a:rPr>
              <a:t>[</a:t>
            </a:r>
            <a:r>
              <a:rPr lang="en-CH" sz="1637" dirty="0">
                <a:solidFill>
                  <a:schemeClr val="lt1"/>
                </a:solidFill>
              </a:rPr>
              <a:t>…</a:t>
            </a:r>
            <a:r>
              <a:rPr lang="pl-PL" sz="1637" dirty="0">
                <a:solidFill>
                  <a:schemeClr val="lt1"/>
                </a:solidFill>
              </a:rPr>
              <a:t>]</a:t>
            </a:r>
            <a:r>
              <a:rPr lang="en" sz="1637" dirty="0">
                <a:solidFill>
                  <a:schemeClr val="lt1"/>
                </a:solidFill>
              </a:rPr>
              <a:t>.”</a:t>
            </a:r>
            <a:endParaRPr sz="1637" dirty="0">
              <a:solidFill>
                <a:schemeClr val="lt1"/>
              </a:solidFill>
            </a:endParaRPr>
          </a:p>
          <a:p>
            <a:pPr algn="l">
              <a:spcBef>
                <a:spcPts val="1169"/>
              </a:spcBef>
              <a:spcAft>
                <a:spcPts val="1169"/>
              </a:spcAft>
            </a:pPr>
            <a:r>
              <a:rPr lang="en" sz="1169" b="1" dirty="0">
                <a:solidFill>
                  <a:schemeClr val="lt1"/>
                </a:solidFill>
              </a:rPr>
              <a:t>Sheridan Ash, </a:t>
            </a:r>
            <a:r>
              <a:rPr lang="pl-PL" sz="1169" b="1" dirty="0">
                <a:solidFill>
                  <a:schemeClr val="lt1"/>
                </a:solidFill>
              </a:rPr>
              <a:t>założyciel</a:t>
            </a:r>
            <a:r>
              <a:rPr lang="en" sz="1169" b="1" dirty="0">
                <a:solidFill>
                  <a:schemeClr val="lt1"/>
                </a:solidFill>
              </a:rPr>
              <a:t> Tech She Can Charter</a:t>
            </a:r>
            <a:endParaRPr sz="1169" b="1" dirty="0">
              <a:solidFill>
                <a:schemeClr val="lt1"/>
              </a:solidFill>
            </a:endParaRPr>
          </a:p>
        </p:txBody>
      </p:sp>
      <p:pic>
        <p:nvPicPr>
          <p:cNvPr id="318" name="Google Shape;318;p5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113910"/>
            <a:ext cx="5344516" cy="2672304"/>
          </a:xfrm>
          <a:prstGeom prst="rect">
            <a:avLst/>
          </a:prstGeom>
          <a:noFill/>
          <a:ln>
            <a:noFill/>
          </a:ln>
        </p:spPr>
      </p:pic>
      <p:sp>
        <p:nvSpPr>
          <p:cNvPr id="319" name="Google Shape;319;p53"/>
          <p:cNvSpPr txBox="1"/>
          <p:nvPr/>
        </p:nvSpPr>
        <p:spPr>
          <a:xfrm>
            <a:off x="5610629" y="1021088"/>
            <a:ext cx="4819033" cy="2758895"/>
          </a:xfrm>
          <a:prstGeom prst="rect">
            <a:avLst/>
          </a:prstGeom>
          <a:noFill/>
          <a:ln>
            <a:noFill/>
          </a:ln>
        </p:spPr>
        <p:txBody>
          <a:bodyPr spcFirstLastPara="1" wrap="square" lIns="106901" tIns="106901" rIns="106901" bIns="106901" anchor="t" anchorCtr="0">
            <a:noAutofit/>
          </a:bodyPr>
          <a:lstStyle/>
          <a:p>
            <a:pPr defTabSz="1069208">
              <a:buSzPts val="1200"/>
            </a:pPr>
            <a:r>
              <a:rPr lang="pl-PL" sz="1403" b="1" dirty="0"/>
              <a:t>Aby dowiedzieć się więcej  o</a:t>
            </a:r>
            <a:r>
              <a:rPr lang="en" sz="1403" b="1" dirty="0"/>
              <a:t>Tech She Can, </a:t>
            </a:r>
            <a:r>
              <a:rPr lang="pl-PL" sz="1403" b="1" dirty="0"/>
              <a:t>odwiedź [</a:t>
            </a:r>
            <a:r>
              <a:rPr lang="pl-PL" sz="1403" b="1" dirty="0" err="1"/>
              <a:t>ang</a:t>
            </a:r>
            <a:r>
              <a:rPr lang="pl-PL" sz="1403" b="1" dirty="0"/>
              <a:t>]</a:t>
            </a:r>
            <a:r>
              <a:rPr lang="en" sz="1403" b="1" dirty="0"/>
              <a:t>: </a:t>
            </a:r>
            <a:r>
              <a:rPr lang="en" sz="1637" u="sng" dirty="0">
                <a:solidFill>
                  <a:srgbClr val="0097A7"/>
                </a:solidFill>
                <a:hlinkClick r:id="rId4"/>
              </a:rPr>
              <a:t>https://www.pwc.co.uk/who-we-are/women-in-technology/tech-she-can-charter.html</a:t>
            </a:r>
            <a:r>
              <a:rPr lang="en" sz="1637" dirty="0">
                <a:solidFill>
                  <a:srgbClr val="1155CC"/>
                </a:solidFill>
              </a:rPr>
              <a:t> </a:t>
            </a:r>
            <a:endParaRPr sz="1637" dirty="0">
              <a:solidFill>
                <a:srgbClr val="1155CC"/>
              </a:solidFill>
            </a:endParaRPr>
          </a:p>
          <a:p>
            <a:pPr defTabSz="1069208">
              <a:spcBef>
                <a:spcPts val="1169"/>
              </a:spcBef>
              <a:buSzPts val="1200"/>
            </a:pPr>
            <a:endParaRPr sz="1403" b="1" dirty="0"/>
          </a:p>
          <a:p>
            <a:pPr defTabSz="1069208">
              <a:spcBef>
                <a:spcPts val="1169"/>
              </a:spcBef>
              <a:buSzPts val="1200"/>
            </a:pPr>
            <a:r>
              <a:rPr lang="pl-PL" sz="1403" b="1" dirty="0"/>
              <a:t>Aby uzyskać dostęp do darmowych pomocy naukowych o których wspominaliśmy dzisiaj, odwiedź</a:t>
            </a:r>
            <a:r>
              <a:rPr lang="en" sz="1403" b="1" dirty="0"/>
              <a:t>: </a:t>
            </a:r>
            <a:r>
              <a:rPr lang="en" sz="1637" u="sng" dirty="0">
                <a:solidFill>
                  <a:srgbClr val="0097A7"/>
                </a:solidFill>
                <a:hlinkClick r:id="rId5"/>
              </a:rPr>
              <a:t>https://techwecan.org/</a:t>
            </a:r>
            <a:r>
              <a:rPr lang="en" sz="1637" dirty="0">
                <a:solidFill>
                  <a:srgbClr val="1155CC"/>
                </a:solidFill>
              </a:rPr>
              <a:t> </a:t>
            </a:r>
            <a:endParaRPr sz="1637" dirty="0">
              <a:solidFill>
                <a:srgbClr val="1155CC"/>
              </a:solidFill>
            </a:endParaRPr>
          </a:p>
          <a:p>
            <a:pPr defTabSz="1069208">
              <a:spcBef>
                <a:spcPts val="1169"/>
              </a:spcBef>
              <a:buSzPts val="1400"/>
            </a:pPr>
            <a:endParaRPr sz="1637" dirty="0"/>
          </a:p>
          <a:p>
            <a:pPr defTabSz="1069208">
              <a:spcBef>
                <a:spcPts val="1169"/>
              </a:spcBef>
              <a:spcAft>
                <a:spcPts val="1169"/>
              </a:spcAft>
              <a:buSzPts val="1400"/>
            </a:pPr>
            <a:r>
              <a:rPr lang="pl-PL" sz="1637" dirty="0"/>
              <a:t>Sprawdź </a:t>
            </a:r>
            <a:r>
              <a:rPr lang="en" sz="1637" dirty="0"/>
              <a:t>hashtag</a:t>
            </a:r>
            <a:r>
              <a:rPr lang="pl-PL" sz="1637" dirty="0"/>
              <a:t>i</a:t>
            </a:r>
            <a:r>
              <a:rPr lang="en" sz="1637" dirty="0"/>
              <a:t> #TechSheCan </a:t>
            </a:r>
            <a:r>
              <a:rPr lang="pl-PL" sz="1637" dirty="0"/>
              <a:t>i</a:t>
            </a:r>
            <a:r>
              <a:rPr lang="en" sz="1637" dirty="0"/>
              <a:t> #TechWeCan </a:t>
            </a:r>
            <a:r>
              <a:rPr lang="pl-PL" sz="1637" dirty="0"/>
              <a:t>aby być na bieżąco z naszą działalnością w mediach społecznościowych</a:t>
            </a:r>
            <a:r>
              <a:rPr lang="en" sz="1637" dirty="0"/>
              <a:t>. </a:t>
            </a:r>
            <a:endParaRPr sz="1637" dirty="0"/>
          </a:p>
        </p:txBody>
      </p:sp>
      <p:pic>
        <p:nvPicPr>
          <p:cNvPr id="320" name="Google Shape;320;p53"/>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685697" y="4798740"/>
            <a:ext cx="2187847" cy="1849246"/>
          </a:xfrm>
          <a:prstGeom prst="rect">
            <a:avLst/>
          </a:prstGeom>
          <a:noFill/>
          <a:ln>
            <a:noFill/>
          </a:ln>
        </p:spPr>
      </p:pic>
      <p:pic>
        <p:nvPicPr>
          <p:cNvPr id="321" name="Google Shape;321;p53"/>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8170601" y="4798740"/>
            <a:ext cx="2362402" cy="1849246"/>
          </a:xfrm>
          <a:prstGeom prst="rect">
            <a:avLst/>
          </a:prstGeom>
          <a:noFill/>
          <a:ln>
            <a:noFill/>
          </a:ln>
        </p:spPr>
      </p:pic>
      <p:pic>
        <p:nvPicPr>
          <p:cNvPr id="322" name="Google Shape;322;p53"/>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4123667" y="3523825"/>
            <a:ext cx="1220836" cy="1220836"/>
          </a:xfrm>
          <a:prstGeom prst="rect">
            <a:avLst/>
          </a:prstGeom>
          <a:noFill/>
          <a:ln>
            <a:noFill/>
          </a:ln>
        </p:spPr>
      </p:pic>
    </p:spTree>
    <p:extLst>
      <p:ext uri="{BB962C8B-B14F-4D97-AF65-F5344CB8AC3E}">
        <p14:creationId xmlns:p14="http://schemas.microsoft.com/office/powerpoint/2010/main" val="1319209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1A3E"/>
        </a:solidFill>
        <a:effectLst/>
      </p:bgPr>
    </p:bg>
    <p:spTree>
      <p:nvGrpSpPr>
        <p:cNvPr id="1" name="Shape 312"/>
        <p:cNvGrpSpPr/>
        <p:nvPr/>
      </p:nvGrpSpPr>
      <p:grpSpPr>
        <a:xfrm>
          <a:off x="0" y="0"/>
          <a:ext cx="0" cy="0"/>
          <a:chOff x="0" y="0"/>
          <a:chExt cx="0" cy="0"/>
        </a:xfrm>
      </p:grpSpPr>
      <p:sp>
        <p:nvSpPr>
          <p:cNvPr id="313" name="Google Shape;313;p3"/>
          <p:cNvSpPr txBox="1"/>
          <p:nvPr/>
        </p:nvSpPr>
        <p:spPr>
          <a:xfrm>
            <a:off x="3418670" y="1224875"/>
            <a:ext cx="6458584" cy="3346747"/>
          </a:xfrm>
          <a:prstGeom prst="rect">
            <a:avLst/>
          </a:prstGeom>
          <a:noFill/>
          <a:ln>
            <a:noFill/>
          </a:ln>
        </p:spPr>
        <p:txBody>
          <a:bodyPr spcFirstLastPara="1" wrap="square" lIns="106901" tIns="106901" rIns="106901" bIns="106901" anchor="t" anchorCtr="0">
            <a:spAutoFit/>
          </a:bodyPr>
          <a:lstStyle/>
          <a:p>
            <a:pPr marL="0" marR="0" lvl="0" indent="0" algn="ctr" defTabSz="1069208" rtl="0" eaLnBrk="1" fontAlgn="auto" latinLnBrk="0" hangingPunct="1">
              <a:lnSpc>
                <a:spcPct val="100000"/>
              </a:lnSpc>
              <a:spcBef>
                <a:spcPts val="0"/>
              </a:spcBef>
              <a:spcAft>
                <a:spcPts val="0"/>
              </a:spcAft>
              <a:buClr>
                <a:srgbClr val="000000"/>
              </a:buClr>
              <a:buSzPts val="2900"/>
              <a:buFont typeface="Arial"/>
              <a:buNone/>
              <a:tabLst/>
              <a:defRPr/>
            </a:pPr>
            <a:r>
              <a:rPr kumimoji="0" lang="pl-PL" sz="3391" b="0" i="0" u="none" strike="noStrike" kern="0" cap="none" spc="0" normalizeH="0" baseline="0" noProof="0" dirty="0">
                <a:ln>
                  <a:noFill/>
                </a:ln>
                <a:solidFill>
                  <a:srgbClr val="FFC8D2"/>
                </a:solidFill>
                <a:effectLst/>
                <a:uLnTx/>
                <a:uFillTx/>
                <a:latin typeface="Poppins"/>
                <a:ea typeface="Poppins"/>
                <a:cs typeface="Poppins"/>
                <a:sym typeface="Poppins"/>
              </a:rPr>
              <a:t>Czy kiedykolwiek zastanawialiście się jaki zawód chcielibyście wykonywać kiedy dorośniecie</a:t>
            </a:r>
            <a:r>
              <a:rPr kumimoji="0" lang="en" sz="3391" b="0" i="0" u="none" strike="noStrike" kern="0" cap="none" spc="0" normalizeH="0" baseline="0" noProof="0" dirty="0">
                <a:ln>
                  <a:noFill/>
                </a:ln>
                <a:solidFill>
                  <a:srgbClr val="FFC8D2"/>
                </a:solidFill>
                <a:effectLst/>
                <a:uLnTx/>
                <a:uFillTx/>
                <a:latin typeface="Poppins"/>
                <a:ea typeface="Poppins"/>
                <a:cs typeface="Poppins"/>
                <a:sym typeface="Poppins"/>
              </a:rPr>
              <a:t>?</a:t>
            </a:r>
            <a:endParaRPr kumimoji="0" sz="3391" b="0" i="0" u="none" strike="noStrike" kern="0" cap="none" spc="0" normalizeH="0" baseline="0" noProof="0" dirty="0">
              <a:ln>
                <a:noFill/>
              </a:ln>
              <a:solidFill>
                <a:srgbClr val="FFC8D2"/>
              </a:solidFill>
              <a:effectLst/>
              <a:uLnTx/>
              <a:uFillTx/>
              <a:latin typeface="Poppins"/>
              <a:ea typeface="Poppins"/>
              <a:cs typeface="Poppins"/>
              <a:sym typeface="Poppins"/>
            </a:endParaRPr>
          </a:p>
          <a:p>
            <a:pPr marL="0" marR="0" lvl="0" indent="0" algn="ctr" defTabSz="1069208" rtl="0" eaLnBrk="1" fontAlgn="auto" latinLnBrk="0" hangingPunct="1">
              <a:lnSpc>
                <a:spcPct val="100000"/>
              </a:lnSpc>
              <a:spcBef>
                <a:spcPts val="0"/>
              </a:spcBef>
              <a:spcAft>
                <a:spcPts val="0"/>
              </a:spcAft>
              <a:buClr>
                <a:srgbClr val="000000"/>
              </a:buClr>
              <a:buSzPts val="2900"/>
              <a:buFont typeface="Arial"/>
              <a:buNone/>
              <a:tabLst/>
              <a:defRPr/>
            </a:pPr>
            <a:endParaRPr kumimoji="0" sz="3391" b="0" i="0" u="none" strike="noStrike" kern="0" cap="none" spc="0" normalizeH="0" baseline="0" noProof="0" dirty="0">
              <a:ln>
                <a:noFill/>
              </a:ln>
              <a:solidFill>
                <a:srgbClr val="FFC8D2"/>
              </a:solidFill>
              <a:effectLst/>
              <a:uLnTx/>
              <a:uFillTx/>
              <a:latin typeface="Poppins"/>
              <a:ea typeface="Poppins"/>
              <a:cs typeface="Poppins"/>
              <a:sym typeface="Poppins"/>
            </a:endParaRPr>
          </a:p>
        </p:txBody>
      </p:sp>
      <p:pic>
        <p:nvPicPr>
          <p:cNvPr id="314" name="Google Shape;314;p3"/>
          <p:cNvPicPr preferRelativeResize="0"/>
          <p:nvPr/>
        </p:nvPicPr>
        <p:blipFill rotWithShape="1">
          <a:blip r:embed="rId3">
            <a:alphaModFix/>
          </a:blip>
          <a:srcRect/>
          <a:stretch/>
        </p:blipFill>
        <p:spPr>
          <a:xfrm>
            <a:off x="0" y="2356337"/>
            <a:ext cx="3543591" cy="4430571"/>
          </a:xfrm>
          <a:prstGeom prst="rect">
            <a:avLst/>
          </a:prstGeom>
          <a:noFill/>
          <a:ln>
            <a:noFill/>
          </a:ln>
        </p:spPr>
      </p:pic>
      <p:sp>
        <p:nvSpPr>
          <p:cNvPr id="315" name="Google Shape;315;p3"/>
          <p:cNvSpPr txBox="1"/>
          <p:nvPr/>
        </p:nvSpPr>
        <p:spPr>
          <a:xfrm>
            <a:off x="3293748" y="4190105"/>
            <a:ext cx="6458584" cy="2505280"/>
          </a:xfrm>
          <a:prstGeom prst="rect">
            <a:avLst/>
          </a:prstGeom>
          <a:noFill/>
          <a:ln>
            <a:noFill/>
          </a:ln>
        </p:spPr>
        <p:txBody>
          <a:bodyPr spcFirstLastPara="1" wrap="square" lIns="106901" tIns="106901" rIns="106901" bIns="106901" anchor="ctr" anchorCtr="0">
            <a:noAutofit/>
          </a:bodyPr>
          <a:lstStyle/>
          <a:p>
            <a:pPr marL="0" marR="0" lvl="0" indent="0" algn="ctr" defTabSz="1069208" rtl="0" eaLnBrk="1" fontAlgn="auto" latinLnBrk="0" hangingPunct="1">
              <a:lnSpc>
                <a:spcPct val="100000"/>
              </a:lnSpc>
              <a:spcBef>
                <a:spcPts val="0"/>
              </a:spcBef>
              <a:spcAft>
                <a:spcPts val="0"/>
              </a:spcAft>
              <a:buClr>
                <a:srgbClr val="000000"/>
              </a:buClr>
              <a:buSzPts val="3100"/>
              <a:buFont typeface="Arial"/>
              <a:buNone/>
              <a:tabLst/>
              <a:defRPr/>
            </a:pPr>
            <a:r>
              <a:rPr kumimoji="0" lang="pl-PL" sz="3625" b="1" i="0" u="none" strike="noStrike" kern="0" cap="none" spc="0" normalizeH="0" baseline="0" noProof="0" dirty="0">
                <a:ln>
                  <a:noFill/>
                </a:ln>
                <a:solidFill>
                  <a:srgbClr val="FFC8D2"/>
                </a:solidFill>
                <a:effectLst/>
                <a:uLnTx/>
                <a:uFillTx/>
                <a:latin typeface="Poppins"/>
                <a:ea typeface="Poppins"/>
                <a:cs typeface="Poppins"/>
                <a:sym typeface="Poppins"/>
              </a:rPr>
              <a:t>Czy chcielibyście w Waszej przyszłej pracy pracować z nowymi technologiami?</a:t>
            </a:r>
            <a:endParaRPr kumimoji="0" sz="3625" b="1" i="0" u="none" strike="noStrike" kern="0" cap="none" spc="0" normalizeH="0" baseline="0" noProof="0" dirty="0">
              <a:ln>
                <a:noFill/>
              </a:ln>
              <a:solidFill>
                <a:srgbClr val="FFC8D2"/>
              </a:solidFill>
              <a:effectLst/>
              <a:uLnTx/>
              <a:uFillTx/>
              <a:latin typeface="Poppins"/>
              <a:ea typeface="Poppins"/>
              <a:cs typeface="Poppins"/>
              <a:sym typeface="Poppins"/>
            </a:endParaRPr>
          </a:p>
          <a:p>
            <a:pPr marL="0" marR="0" lvl="0" indent="0" algn="ctr" defTabSz="1069208" rtl="0" eaLnBrk="1" fontAlgn="auto" latinLnBrk="0" hangingPunct="1">
              <a:lnSpc>
                <a:spcPct val="115000"/>
              </a:lnSpc>
              <a:spcBef>
                <a:spcPts val="0"/>
              </a:spcBef>
              <a:spcAft>
                <a:spcPts val="0"/>
              </a:spcAft>
              <a:buClr>
                <a:srgbClr val="000000"/>
              </a:buClr>
              <a:buSzPts val="1600"/>
              <a:buFont typeface="Arial"/>
              <a:buNone/>
              <a:tabLst/>
              <a:defRPr/>
            </a:pPr>
            <a:endParaRPr kumimoji="0" sz="1871" b="1" i="0" u="none" strike="noStrike" kern="0" cap="none" spc="0" normalizeH="0" baseline="0" noProof="0" dirty="0">
              <a:ln>
                <a:noFill/>
              </a:ln>
              <a:solidFill>
                <a:srgbClr val="FFC8D2"/>
              </a:solidFill>
              <a:effectLst/>
              <a:uLnTx/>
              <a:uFillTx/>
              <a:latin typeface="Poppins"/>
              <a:ea typeface="Poppins"/>
              <a:cs typeface="Poppins"/>
              <a:sym typeface="Poppi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1A3E"/>
        </a:solidFill>
        <a:effectLst/>
      </p:bgPr>
    </p:bg>
    <p:spTree>
      <p:nvGrpSpPr>
        <p:cNvPr id="1" name="Shape 319"/>
        <p:cNvGrpSpPr/>
        <p:nvPr/>
      </p:nvGrpSpPr>
      <p:grpSpPr>
        <a:xfrm>
          <a:off x="0" y="0"/>
          <a:ext cx="0" cy="0"/>
          <a:chOff x="0" y="0"/>
          <a:chExt cx="0" cy="0"/>
        </a:xfrm>
      </p:grpSpPr>
      <p:pic>
        <p:nvPicPr>
          <p:cNvPr id="320" name="Google Shape;320;p4"/>
          <p:cNvPicPr preferRelativeResize="0"/>
          <p:nvPr/>
        </p:nvPicPr>
        <p:blipFill rotWithShape="1">
          <a:blip r:embed="rId3">
            <a:alphaModFix/>
          </a:blip>
          <a:srcRect/>
          <a:stretch/>
        </p:blipFill>
        <p:spPr>
          <a:xfrm>
            <a:off x="366968" y="5359797"/>
            <a:ext cx="2886785" cy="1575885"/>
          </a:xfrm>
          <a:prstGeom prst="rect">
            <a:avLst/>
          </a:prstGeom>
          <a:noFill/>
          <a:ln>
            <a:noFill/>
          </a:ln>
        </p:spPr>
      </p:pic>
      <p:pic>
        <p:nvPicPr>
          <p:cNvPr id="321" name="Google Shape;321;p4"/>
          <p:cNvPicPr preferRelativeResize="0"/>
          <p:nvPr/>
        </p:nvPicPr>
        <p:blipFill rotWithShape="1">
          <a:blip r:embed="rId4">
            <a:alphaModFix/>
          </a:blip>
          <a:srcRect/>
          <a:stretch/>
        </p:blipFill>
        <p:spPr>
          <a:xfrm>
            <a:off x="3997700" y="5376518"/>
            <a:ext cx="2881619" cy="1575885"/>
          </a:xfrm>
          <a:prstGeom prst="rect">
            <a:avLst/>
          </a:prstGeom>
          <a:noFill/>
          <a:ln>
            <a:noFill/>
          </a:ln>
        </p:spPr>
      </p:pic>
      <p:sp>
        <p:nvSpPr>
          <p:cNvPr id="322" name="Google Shape;322;p4"/>
          <p:cNvSpPr txBox="1"/>
          <p:nvPr/>
        </p:nvSpPr>
        <p:spPr>
          <a:xfrm>
            <a:off x="513689" y="1905437"/>
            <a:ext cx="1803016" cy="1223876"/>
          </a:xfrm>
          <a:prstGeom prst="rect">
            <a:avLst/>
          </a:prstGeom>
          <a:solidFill>
            <a:schemeClr val="lt1"/>
          </a:solidFill>
          <a:ln>
            <a:noFill/>
          </a:ln>
        </p:spPr>
        <p:txBody>
          <a:bodyPr spcFirstLastPara="1" wrap="square" lIns="106901" tIns="106901" rIns="106901" bIns="106901" anchor="ctr" anchorCtr="0">
            <a:noAutofit/>
          </a:bodyPr>
          <a:lstStyle/>
          <a:p>
            <a:pPr marL="0" marR="0" lvl="0" indent="0" algn="ctr" defTabSz="1069208" rtl="0" eaLnBrk="1" fontAlgn="auto" latinLnBrk="0" hangingPunct="1">
              <a:lnSpc>
                <a:spcPct val="80000"/>
              </a:lnSpc>
              <a:spcBef>
                <a:spcPts val="0"/>
              </a:spcBef>
              <a:spcAft>
                <a:spcPts val="0"/>
              </a:spcAft>
              <a:buClr>
                <a:srgbClr val="000000"/>
              </a:buClr>
              <a:buSzPts val="1400"/>
              <a:buFont typeface="Arial"/>
              <a:buNone/>
              <a:tabLst/>
              <a:defRPr/>
            </a:pPr>
            <a:r>
              <a:rPr kumimoji="0" lang="pl-PL" sz="1637" b="0" i="0" u="none" strike="noStrike" kern="0" cap="none" spc="0" normalizeH="0" baseline="0" noProof="0" dirty="0">
                <a:ln>
                  <a:noFill/>
                </a:ln>
                <a:solidFill>
                  <a:srgbClr val="000000"/>
                </a:solidFill>
                <a:effectLst/>
                <a:uLnTx/>
                <a:uFillTx/>
                <a:latin typeface="Poppins"/>
                <a:ea typeface="Poppins"/>
                <a:cs typeface="Poppins"/>
                <a:sym typeface="Poppins"/>
              </a:rPr>
              <a:t>Technologia zmienia się bardzo szybko</a:t>
            </a:r>
            <a:endParaRPr kumimoji="0" sz="1637" b="0" i="0" u="none" strike="noStrike" kern="0" cap="none" spc="0" normalizeH="0" baseline="0" noProof="0" dirty="0">
              <a:ln>
                <a:noFill/>
              </a:ln>
              <a:solidFill>
                <a:srgbClr val="000000"/>
              </a:solidFill>
              <a:effectLst/>
              <a:uLnTx/>
              <a:uFillTx/>
              <a:latin typeface="Poppins"/>
              <a:ea typeface="Poppins"/>
              <a:cs typeface="Poppins"/>
              <a:sym typeface="Poppins"/>
            </a:endParaRPr>
          </a:p>
        </p:txBody>
      </p:sp>
      <p:sp>
        <p:nvSpPr>
          <p:cNvPr id="323" name="Google Shape;323;p4"/>
          <p:cNvSpPr txBox="1"/>
          <p:nvPr/>
        </p:nvSpPr>
        <p:spPr>
          <a:xfrm>
            <a:off x="513689" y="3532020"/>
            <a:ext cx="1803016" cy="1425067"/>
          </a:xfrm>
          <a:prstGeom prst="rect">
            <a:avLst/>
          </a:prstGeom>
          <a:solidFill>
            <a:schemeClr val="lt1"/>
          </a:solidFill>
          <a:ln>
            <a:noFill/>
          </a:ln>
        </p:spPr>
        <p:txBody>
          <a:bodyPr spcFirstLastPara="1" wrap="square" lIns="106901" tIns="106901" rIns="106901" bIns="106901" anchor="t" anchorCtr="0">
            <a:spAutoFit/>
          </a:bodyPr>
          <a:lstStyle/>
          <a:p>
            <a:pPr marL="0" marR="0" lvl="0" indent="0" algn="ctr" defTabSz="1069208" rtl="0" eaLnBrk="1" fontAlgn="auto" latinLnBrk="0" hangingPunct="1">
              <a:lnSpc>
                <a:spcPct val="80000"/>
              </a:lnSpc>
              <a:spcBef>
                <a:spcPts val="0"/>
              </a:spcBef>
              <a:spcAft>
                <a:spcPts val="0"/>
              </a:spcAft>
              <a:buClr>
                <a:srgbClr val="000000"/>
              </a:buClr>
              <a:buSzPts val="1400"/>
              <a:buFont typeface="Arial"/>
              <a:buNone/>
              <a:tabLst/>
              <a:defRPr/>
            </a:pPr>
            <a:r>
              <a:rPr kumimoji="0" lang="pl-PL" sz="1637" b="0" i="0" u="none" strike="noStrike" kern="0" cap="none" spc="0" normalizeH="0" baseline="0" noProof="0" dirty="0">
                <a:ln>
                  <a:noFill/>
                </a:ln>
                <a:solidFill>
                  <a:srgbClr val="000000"/>
                </a:solidFill>
                <a:effectLst/>
                <a:uLnTx/>
                <a:uFillTx/>
                <a:latin typeface="Poppins"/>
                <a:ea typeface="Poppins"/>
                <a:cs typeface="Poppins"/>
                <a:sym typeface="Poppins"/>
              </a:rPr>
              <a:t>Ludzie codziennie wymyślają nowe technologie </a:t>
            </a:r>
            <a:endParaRPr kumimoji="0" sz="1637"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1069208" rtl="0" eaLnBrk="1" fontAlgn="auto" latinLnBrk="0" hangingPunct="1">
              <a:lnSpc>
                <a:spcPct val="80000"/>
              </a:lnSpc>
              <a:spcBef>
                <a:spcPts val="0"/>
              </a:spcBef>
              <a:spcAft>
                <a:spcPts val="0"/>
              </a:spcAft>
              <a:buClr>
                <a:srgbClr val="000000"/>
              </a:buClr>
              <a:buSzPts val="1400"/>
              <a:buFont typeface="Arial"/>
              <a:buNone/>
              <a:tabLst/>
              <a:defRPr/>
            </a:pPr>
            <a:endParaRPr kumimoji="0" sz="1637" b="0" i="0" u="none" strike="noStrike" kern="0" cap="none" spc="0" normalizeH="0" baseline="0" noProof="0" dirty="0">
              <a:ln>
                <a:noFill/>
              </a:ln>
              <a:solidFill>
                <a:srgbClr val="000000"/>
              </a:solidFill>
              <a:effectLst/>
              <a:uLnTx/>
              <a:uFillTx/>
              <a:latin typeface="Poppins"/>
              <a:ea typeface="Poppins"/>
              <a:cs typeface="Poppins"/>
              <a:sym typeface="Poppins"/>
            </a:endParaRPr>
          </a:p>
        </p:txBody>
      </p:sp>
      <p:sp>
        <p:nvSpPr>
          <p:cNvPr id="324" name="Google Shape;324;p4"/>
          <p:cNvSpPr txBox="1"/>
          <p:nvPr/>
        </p:nvSpPr>
        <p:spPr>
          <a:xfrm>
            <a:off x="8414716" y="1905423"/>
            <a:ext cx="1803016" cy="1828126"/>
          </a:xfrm>
          <a:prstGeom prst="rect">
            <a:avLst/>
          </a:prstGeom>
          <a:solidFill>
            <a:schemeClr val="lt1"/>
          </a:solidFill>
          <a:ln>
            <a:noFill/>
          </a:ln>
        </p:spPr>
        <p:txBody>
          <a:bodyPr spcFirstLastPara="1" wrap="square" lIns="106901" tIns="106901" rIns="106901" bIns="106901" anchor="t" anchorCtr="0">
            <a:spAutoFit/>
          </a:bodyPr>
          <a:lstStyle/>
          <a:p>
            <a:pPr marL="0" marR="0" lvl="0" indent="0" algn="ctr" defTabSz="1069208" rtl="0" eaLnBrk="1" fontAlgn="auto" latinLnBrk="0" hangingPunct="1">
              <a:lnSpc>
                <a:spcPct val="80000"/>
              </a:lnSpc>
              <a:spcBef>
                <a:spcPts val="0"/>
              </a:spcBef>
              <a:spcAft>
                <a:spcPts val="0"/>
              </a:spcAft>
              <a:buClr>
                <a:srgbClr val="000000"/>
              </a:buClr>
              <a:buSzPts val="1400"/>
              <a:buFont typeface="Arial"/>
              <a:buNone/>
              <a:tabLst/>
              <a:defRPr/>
            </a:pPr>
            <a:r>
              <a:rPr kumimoji="0" lang="pl-PL" sz="1637" b="0" i="0" u="none" strike="noStrike" kern="0" cap="none" spc="0" normalizeH="0" baseline="0" noProof="0" dirty="0">
                <a:ln>
                  <a:noFill/>
                </a:ln>
                <a:solidFill>
                  <a:srgbClr val="000000"/>
                </a:solidFill>
                <a:effectLst/>
                <a:uLnTx/>
                <a:uFillTx/>
                <a:latin typeface="Poppins"/>
                <a:ea typeface="Poppins"/>
                <a:cs typeface="Poppins"/>
                <a:sym typeface="Poppins"/>
              </a:rPr>
              <a:t>Większość zawodów, które będziecie wykonywać kiedy dorośniecie jeszcze nie istnieje!</a:t>
            </a:r>
            <a:endParaRPr kumimoji="0" sz="1637" b="0" i="0" u="none" strike="noStrike" kern="0" cap="none" spc="0" normalizeH="0" baseline="0" noProof="0" dirty="0">
              <a:ln>
                <a:noFill/>
              </a:ln>
              <a:solidFill>
                <a:srgbClr val="000000"/>
              </a:solidFill>
              <a:effectLst/>
              <a:uLnTx/>
              <a:uFillTx/>
              <a:latin typeface="Arial"/>
              <a:cs typeface="Arial"/>
              <a:sym typeface="Arial"/>
            </a:endParaRPr>
          </a:p>
        </p:txBody>
      </p:sp>
      <p:sp>
        <p:nvSpPr>
          <p:cNvPr id="325" name="Google Shape;325;p4"/>
          <p:cNvSpPr txBox="1"/>
          <p:nvPr/>
        </p:nvSpPr>
        <p:spPr>
          <a:xfrm>
            <a:off x="259812" y="963298"/>
            <a:ext cx="9812755" cy="618949"/>
          </a:xfrm>
          <a:prstGeom prst="rect">
            <a:avLst/>
          </a:prstGeom>
          <a:noFill/>
          <a:ln>
            <a:noFill/>
          </a:ln>
        </p:spPr>
        <p:txBody>
          <a:bodyPr spcFirstLastPara="1" wrap="square" lIns="106901" tIns="106901" rIns="106901" bIns="106901" anchor="t" anchorCtr="0">
            <a:spAutoFit/>
          </a:bodyPr>
          <a:lstStyle/>
          <a:p>
            <a:pPr marL="0" marR="0" lvl="0" indent="0" algn="l" defTabSz="1069208" rtl="0" eaLnBrk="1" fontAlgn="auto" latinLnBrk="0" hangingPunct="1">
              <a:lnSpc>
                <a:spcPct val="80000"/>
              </a:lnSpc>
              <a:spcBef>
                <a:spcPts val="0"/>
              </a:spcBef>
              <a:spcAft>
                <a:spcPts val="0"/>
              </a:spcAft>
              <a:buClr>
                <a:srgbClr val="000000"/>
              </a:buClr>
              <a:buSzPts val="2800"/>
              <a:buFont typeface="Arial"/>
              <a:buNone/>
              <a:tabLst/>
              <a:defRPr/>
            </a:pPr>
            <a:r>
              <a:rPr kumimoji="0" lang="pl-PL" sz="3274" b="0" i="0" u="none" strike="noStrike" kern="0" cap="none" spc="0" normalizeH="0" baseline="0" noProof="0" dirty="0">
                <a:ln>
                  <a:noFill/>
                </a:ln>
                <a:solidFill>
                  <a:srgbClr val="FFFFFF"/>
                </a:solidFill>
                <a:effectLst/>
                <a:uLnTx/>
                <a:uFillTx/>
                <a:latin typeface="Poppins SemiBold"/>
                <a:ea typeface="Poppins SemiBold"/>
                <a:cs typeface="Poppins SemiBold"/>
                <a:sym typeface="Poppins SemiBold"/>
              </a:rPr>
              <a:t>Fakty</a:t>
            </a:r>
            <a:endParaRPr kumimoji="0" sz="3274" b="0" i="0" u="none" strike="noStrike" kern="0" cap="none" spc="0" normalizeH="0" baseline="0" noProof="0" dirty="0">
              <a:ln>
                <a:noFill/>
              </a:ln>
              <a:solidFill>
                <a:srgbClr val="FFC8D2"/>
              </a:solidFill>
              <a:effectLst/>
              <a:uLnTx/>
              <a:uFillTx/>
              <a:latin typeface="Poppins Light"/>
              <a:ea typeface="Poppins Light"/>
              <a:cs typeface="Poppins Light"/>
              <a:sym typeface="Poppins Light"/>
            </a:endParaRPr>
          </a:p>
        </p:txBody>
      </p:sp>
      <p:sp>
        <p:nvSpPr>
          <p:cNvPr id="326" name="Google Shape;326;p4"/>
          <p:cNvSpPr txBox="1"/>
          <p:nvPr/>
        </p:nvSpPr>
        <p:spPr>
          <a:xfrm>
            <a:off x="8414716" y="3953212"/>
            <a:ext cx="1803016" cy="1022008"/>
          </a:xfrm>
          <a:prstGeom prst="rect">
            <a:avLst/>
          </a:prstGeom>
          <a:solidFill>
            <a:schemeClr val="lt1"/>
          </a:solidFill>
          <a:ln>
            <a:noFill/>
          </a:ln>
        </p:spPr>
        <p:txBody>
          <a:bodyPr spcFirstLastPara="1" wrap="square" lIns="106901" tIns="106901" rIns="106901" bIns="106901" anchor="t" anchorCtr="0">
            <a:spAutoFit/>
          </a:bodyPr>
          <a:lstStyle/>
          <a:p>
            <a:pPr marL="0" marR="0" lvl="0" indent="0" algn="ctr" defTabSz="1069208" rtl="0" eaLnBrk="1" fontAlgn="auto" latinLnBrk="0" hangingPunct="1">
              <a:lnSpc>
                <a:spcPct val="80000"/>
              </a:lnSpc>
              <a:spcBef>
                <a:spcPts val="0"/>
              </a:spcBef>
              <a:spcAft>
                <a:spcPts val="0"/>
              </a:spcAft>
              <a:buClr>
                <a:srgbClr val="000000"/>
              </a:buClr>
              <a:buSzPts val="1400"/>
              <a:buFont typeface="Arial"/>
              <a:buNone/>
              <a:tabLst/>
              <a:defRPr/>
            </a:pPr>
            <a:r>
              <a:rPr kumimoji="0" lang="en" sz="1637" b="0" i="0" u="none" strike="noStrike" kern="0" cap="none" spc="0" normalizeH="0" baseline="0" noProof="0" dirty="0">
                <a:ln>
                  <a:noFill/>
                </a:ln>
                <a:solidFill>
                  <a:srgbClr val="000000"/>
                </a:solidFill>
                <a:effectLst/>
                <a:uLnTx/>
                <a:uFillTx/>
                <a:latin typeface="Poppins"/>
                <a:ea typeface="Poppins"/>
                <a:cs typeface="Poppins"/>
                <a:sym typeface="Poppins"/>
              </a:rPr>
              <a:t>Technolog</a:t>
            </a:r>
            <a:r>
              <a:rPr kumimoji="0" lang="pl-PL" sz="1637" b="0" i="0" u="none" strike="noStrike" kern="0" cap="none" spc="0" normalizeH="0" baseline="0" noProof="0" dirty="0" err="1">
                <a:ln>
                  <a:noFill/>
                </a:ln>
                <a:solidFill>
                  <a:srgbClr val="000000"/>
                </a:solidFill>
                <a:effectLst/>
                <a:uLnTx/>
                <a:uFillTx/>
                <a:latin typeface="Poppins"/>
                <a:ea typeface="Poppins"/>
                <a:cs typeface="Poppins"/>
                <a:sym typeface="Poppins"/>
              </a:rPr>
              <a:t>ia</a:t>
            </a:r>
            <a:r>
              <a:rPr kumimoji="0" lang="pl-PL" sz="1637" b="0" i="0" u="none" strike="noStrike" kern="0" cap="none" spc="0" normalizeH="0" baseline="0" noProof="0" dirty="0">
                <a:ln>
                  <a:noFill/>
                </a:ln>
                <a:solidFill>
                  <a:srgbClr val="000000"/>
                </a:solidFill>
                <a:effectLst/>
                <a:uLnTx/>
                <a:uFillTx/>
                <a:latin typeface="Poppins"/>
                <a:ea typeface="Poppins"/>
                <a:cs typeface="Poppins"/>
                <a:sym typeface="Poppins"/>
              </a:rPr>
              <a:t> pomaga ludziom  ale też planecie</a:t>
            </a:r>
            <a:endParaRPr kumimoji="0" sz="1637" b="0" i="0" u="none" strike="noStrike" kern="0" cap="none" spc="0" normalizeH="0" baseline="0" noProof="0" dirty="0">
              <a:ln>
                <a:noFill/>
              </a:ln>
              <a:solidFill>
                <a:srgbClr val="000000"/>
              </a:solidFill>
              <a:effectLst/>
              <a:uLnTx/>
              <a:uFillTx/>
              <a:latin typeface="Poppins"/>
              <a:ea typeface="Poppins"/>
              <a:cs typeface="Poppins"/>
              <a:sym typeface="Poppins"/>
            </a:endParaRPr>
          </a:p>
        </p:txBody>
      </p:sp>
      <p:pic>
        <p:nvPicPr>
          <p:cNvPr id="327" name="Google Shape;327;p4"/>
          <p:cNvPicPr preferRelativeResize="0"/>
          <p:nvPr/>
        </p:nvPicPr>
        <p:blipFill rotWithShape="1">
          <a:blip r:embed="rId5">
            <a:alphaModFix/>
          </a:blip>
          <a:srcRect/>
          <a:stretch/>
        </p:blipFill>
        <p:spPr>
          <a:xfrm>
            <a:off x="7543850" y="5359794"/>
            <a:ext cx="2886785" cy="1609356"/>
          </a:xfrm>
          <a:prstGeom prst="rect">
            <a:avLst/>
          </a:prstGeom>
          <a:noFill/>
          <a:ln>
            <a:noFill/>
          </a:ln>
        </p:spPr>
      </p:pic>
      <p:sp>
        <p:nvSpPr>
          <p:cNvPr id="328" name="Google Shape;328;p4"/>
          <p:cNvSpPr txBox="1"/>
          <p:nvPr/>
        </p:nvSpPr>
        <p:spPr>
          <a:xfrm>
            <a:off x="2586654" y="2134840"/>
            <a:ext cx="5558084" cy="2626743"/>
          </a:xfrm>
          <a:prstGeom prst="rect">
            <a:avLst/>
          </a:prstGeom>
          <a:noFill/>
          <a:ln>
            <a:noFill/>
          </a:ln>
        </p:spPr>
        <p:txBody>
          <a:bodyPr spcFirstLastPara="1" wrap="square" lIns="106901" tIns="106901" rIns="106901" bIns="106901" anchor="t" anchorCtr="0">
            <a:spAutoFit/>
          </a:bodyPr>
          <a:lstStyle/>
          <a:p>
            <a:pPr marL="0" marR="0" lvl="0" indent="0" algn="ctr" defTabSz="1069208" rtl="0" eaLnBrk="1" fontAlgn="auto" latinLnBrk="0" hangingPunct="1">
              <a:lnSpc>
                <a:spcPct val="100000"/>
              </a:lnSpc>
              <a:spcBef>
                <a:spcPts val="0"/>
              </a:spcBef>
              <a:spcAft>
                <a:spcPts val="0"/>
              </a:spcAft>
              <a:buClr>
                <a:srgbClr val="000000"/>
              </a:buClr>
              <a:buSzPts val="2400"/>
              <a:buFont typeface="Arial"/>
              <a:buNone/>
              <a:tabLst/>
              <a:defRPr/>
            </a:pPr>
            <a:r>
              <a:rPr kumimoji="0" lang="pl-PL" sz="2806" b="0" i="0" u="none" strike="noStrike" kern="0" cap="none" spc="0" normalizeH="0" baseline="0" noProof="0" dirty="0">
                <a:ln>
                  <a:noFill/>
                </a:ln>
                <a:solidFill>
                  <a:srgbClr val="FFC8D2"/>
                </a:solidFill>
                <a:effectLst/>
                <a:uLnTx/>
                <a:uFillTx/>
                <a:latin typeface="Poppins"/>
                <a:ea typeface="Poppins"/>
                <a:cs typeface="Poppins"/>
                <a:sym typeface="Poppins"/>
              </a:rPr>
              <a:t>Technologia to wykorzystanie nauki i wiedzy do rozwiązywania problemów i wynajdywania nowych pożytecznych narzędzi</a:t>
            </a:r>
            <a:r>
              <a:rPr kumimoji="0" lang="en" sz="2806" b="0" i="0" u="none" strike="noStrike" kern="0" cap="none" spc="0" normalizeH="0" baseline="0" noProof="0" dirty="0">
                <a:ln>
                  <a:noFill/>
                </a:ln>
                <a:solidFill>
                  <a:srgbClr val="FFC8D2"/>
                </a:solidFill>
                <a:effectLst/>
                <a:uLnTx/>
                <a:uFillTx/>
                <a:latin typeface="Poppins"/>
                <a:ea typeface="Poppins"/>
                <a:cs typeface="Poppins"/>
                <a:sym typeface="Poppins"/>
              </a:rPr>
              <a:t>.</a:t>
            </a:r>
            <a:endParaRPr kumimoji="0" sz="2806" b="0" i="0" u="none" strike="noStrike" kern="0" cap="none" spc="0" normalizeH="0" baseline="0" noProof="0" dirty="0">
              <a:ln>
                <a:noFill/>
              </a:ln>
              <a:solidFill>
                <a:srgbClr val="FFC8D2"/>
              </a:solidFill>
              <a:effectLst/>
              <a:uLnTx/>
              <a:uFillTx/>
              <a:latin typeface="Poppins"/>
              <a:ea typeface="Poppins"/>
              <a:cs typeface="Poppins"/>
              <a:sym typeface="Poppins"/>
            </a:endParaRPr>
          </a:p>
          <a:p>
            <a:pPr marL="0" marR="0" lvl="0" indent="0" algn="l" defTabSz="1069208" rtl="0" eaLnBrk="1" fontAlgn="auto" latinLnBrk="0" hangingPunct="1">
              <a:lnSpc>
                <a:spcPct val="100000"/>
              </a:lnSpc>
              <a:spcBef>
                <a:spcPts val="0"/>
              </a:spcBef>
              <a:spcAft>
                <a:spcPts val="0"/>
              </a:spcAft>
              <a:buClr>
                <a:srgbClr val="000000"/>
              </a:buClr>
              <a:buSzPts val="1400"/>
              <a:buFont typeface="Arial"/>
              <a:buNone/>
              <a:tabLst/>
              <a:defRPr/>
            </a:pPr>
            <a:endParaRPr kumimoji="0" sz="1637" b="0" i="0" u="none" strike="noStrike" kern="0" cap="none" spc="0" normalizeH="0" baseline="0" noProof="0" dirty="0">
              <a:ln>
                <a:noFill/>
              </a:ln>
              <a:solidFill>
                <a:srgbClr val="FFC8D2"/>
              </a:solidFill>
              <a:effectLst/>
              <a:uLnTx/>
              <a:uFillTx/>
              <a:latin typeface="Poppins"/>
              <a:ea typeface="Poppins"/>
              <a:cs typeface="Poppins"/>
              <a:sym typeface="Poppi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Shape 189"/>
        <p:cNvGrpSpPr/>
        <p:nvPr/>
      </p:nvGrpSpPr>
      <p:grpSpPr>
        <a:xfrm>
          <a:off x="0" y="0"/>
          <a:ext cx="0" cy="0"/>
          <a:chOff x="0" y="0"/>
          <a:chExt cx="0" cy="0"/>
        </a:xfrm>
      </p:grpSpPr>
      <p:sp>
        <p:nvSpPr>
          <p:cNvPr id="191" name="Google Shape;191;p43"/>
          <p:cNvSpPr txBox="1"/>
          <p:nvPr/>
        </p:nvSpPr>
        <p:spPr>
          <a:xfrm>
            <a:off x="1851358" y="1785208"/>
            <a:ext cx="6081845" cy="521716"/>
          </a:xfrm>
          <a:prstGeom prst="rect">
            <a:avLst/>
          </a:prstGeom>
          <a:noFill/>
          <a:ln>
            <a:noFill/>
          </a:ln>
        </p:spPr>
        <p:txBody>
          <a:bodyPr spcFirstLastPara="1" wrap="square" lIns="80154" tIns="80154" rIns="80154" bIns="80154" anchor="t" anchorCtr="0">
            <a:spAutoFit/>
          </a:bodyPr>
          <a:lstStyle/>
          <a:p>
            <a:r>
              <a:rPr lang="en" sz="1169"/>
              <a:t> </a:t>
            </a:r>
            <a:endParaRPr sz="1169"/>
          </a:p>
          <a:p>
            <a:r>
              <a:rPr lang="en" sz="1169"/>
              <a:t> </a:t>
            </a:r>
            <a:endParaRPr sz="1169"/>
          </a:p>
        </p:txBody>
      </p:sp>
      <p:sp>
        <p:nvSpPr>
          <p:cNvPr id="2" name="Rectangle 1">
            <a:extLst>
              <a:ext uri="{FF2B5EF4-FFF2-40B4-BE49-F238E27FC236}">
                <a16:creationId xmlns:a16="http://schemas.microsoft.com/office/drawing/2014/main" id="{5BE9C838-A36F-478F-8DB6-9D84067E2A52}"/>
              </a:ext>
            </a:extLst>
          </p:cNvPr>
          <p:cNvSpPr/>
          <p:nvPr/>
        </p:nvSpPr>
        <p:spPr>
          <a:xfrm>
            <a:off x="250723" y="6887496"/>
            <a:ext cx="2934929" cy="383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5" name="Picture 4">
            <a:hlinkClick r:id="rId3"/>
            <a:extLst>
              <a:ext uri="{FF2B5EF4-FFF2-40B4-BE49-F238E27FC236}">
                <a16:creationId xmlns:a16="http://schemas.microsoft.com/office/drawing/2014/main" id="{A72FA96B-C76A-4D27-AFA2-56DB5AA919AC}"/>
              </a:ext>
            </a:extLst>
          </p:cNvPr>
          <p:cNvPicPr>
            <a:picLocks noChangeAspect="1"/>
          </p:cNvPicPr>
          <p:nvPr/>
        </p:nvPicPr>
        <p:blipFill>
          <a:blip r:embed="rId4"/>
          <a:stretch>
            <a:fillRect/>
          </a:stretch>
        </p:blipFill>
        <p:spPr>
          <a:xfrm>
            <a:off x="2569369" y="2203450"/>
            <a:ext cx="5553075" cy="31527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Google Shape;103;p2">
            <a:extLst>
              <a:ext uri="{FF2B5EF4-FFF2-40B4-BE49-F238E27FC236}">
                <a16:creationId xmlns:a16="http://schemas.microsoft.com/office/drawing/2014/main" id="{5F818DA5-3468-45B9-98ED-8E1145BF5A37}"/>
              </a:ext>
            </a:extLst>
          </p:cNvPr>
          <p:cNvSpPr txBox="1"/>
          <p:nvPr/>
        </p:nvSpPr>
        <p:spPr>
          <a:xfrm>
            <a:off x="388413" y="7055696"/>
            <a:ext cx="2628000" cy="151194"/>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chemeClr val="lt1"/>
              </a:buClr>
              <a:buSzPts val="800"/>
              <a:buFont typeface="Arial"/>
              <a:buNone/>
            </a:pPr>
            <a:r>
              <a:rPr lang="en-GB" sz="800" b="1" i="0" u="none" strike="noStrike" cap="none" dirty="0">
                <a:solidFill>
                  <a:schemeClr val="tx1"/>
                </a:solidFill>
                <a:latin typeface="Arial"/>
                <a:ea typeface="Arial"/>
                <a:cs typeface="Arial"/>
                <a:sym typeface="Arial"/>
              </a:rPr>
              <a:t>#TechWeCan  </a:t>
            </a:r>
            <a:r>
              <a:rPr lang="en-GB" sz="800" b="0" i="0" u="none" strike="noStrike" cap="none" dirty="0">
                <a:solidFill>
                  <a:schemeClr val="tx1"/>
                </a:solidFill>
                <a:latin typeface="Arial"/>
                <a:ea typeface="Arial"/>
                <a:cs typeface="Arial"/>
                <a:sym typeface="Arial"/>
              </a:rPr>
              <a:t>|  Tech for Safety and Security   </a:t>
            </a:r>
            <a:endParaRPr sz="1400" b="0" i="0" u="none" strike="noStrike" cap="none" dirty="0">
              <a:solidFill>
                <a:schemeClr val="tx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100"/>
        <p:cNvGrpSpPr/>
        <p:nvPr/>
      </p:nvGrpSpPr>
      <p:grpSpPr>
        <a:xfrm>
          <a:off x="0" y="0"/>
          <a:ext cx="0" cy="0"/>
          <a:chOff x="0" y="0"/>
          <a:chExt cx="0" cy="0"/>
        </a:xfrm>
      </p:grpSpPr>
      <p:sp>
        <p:nvSpPr>
          <p:cNvPr id="101" name="Google Shape;101;p2"/>
          <p:cNvSpPr txBox="1">
            <a:spLocks noGrp="1"/>
          </p:cNvSpPr>
          <p:nvPr>
            <p:ph type="title"/>
          </p:nvPr>
        </p:nvSpPr>
        <p:spPr>
          <a:xfrm>
            <a:off x="388414" y="365104"/>
            <a:ext cx="9914986" cy="900000"/>
          </a:xfrm>
          <a:prstGeom prst="rect">
            <a:avLst/>
          </a:prstGeom>
          <a:noFill/>
          <a:ln>
            <a:noFill/>
          </a:ln>
        </p:spPr>
        <p:txBody>
          <a:bodyPr spcFirstLastPara="1" wrap="square" lIns="0" tIns="0" rIns="0" bIns="0" anchor="t" anchorCtr="0">
            <a:normAutofit/>
          </a:bodyPr>
          <a:lstStyle/>
          <a:p>
            <a:r>
              <a:rPr lang="pl-PL" dirty="0"/>
              <a:t>Gdzie możecie szukać porad i informacji na temat bezpieczeństwa w Internecie?</a:t>
            </a:r>
            <a:endParaRPr lang="en-US" dirty="0"/>
          </a:p>
        </p:txBody>
      </p:sp>
      <p:sp>
        <p:nvSpPr>
          <p:cNvPr id="102" name="Google Shape;102;p2"/>
          <p:cNvSpPr txBox="1">
            <a:spLocks noGrp="1"/>
          </p:cNvSpPr>
          <p:nvPr>
            <p:ph type="sldNum" idx="12"/>
          </p:nvPr>
        </p:nvSpPr>
        <p:spPr>
          <a:xfrm>
            <a:off x="9933364" y="7055696"/>
            <a:ext cx="370037" cy="151194"/>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800"/>
              <a:buNone/>
            </a:pPr>
            <a:fld id="{00000000-1234-1234-1234-123412341234}" type="slidenum">
              <a:rPr lang="en-GB"/>
              <a:t>5</a:t>
            </a:fld>
            <a:endParaRPr/>
          </a:p>
        </p:txBody>
      </p:sp>
      <p:sp>
        <p:nvSpPr>
          <p:cNvPr id="103" name="Google Shape;103;p2"/>
          <p:cNvSpPr txBox="1"/>
          <p:nvPr/>
        </p:nvSpPr>
        <p:spPr>
          <a:xfrm>
            <a:off x="388413" y="7055696"/>
            <a:ext cx="2628000" cy="151194"/>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chemeClr val="lt1"/>
              </a:buClr>
              <a:buSzPts val="800"/>
              <a:buFont typeface="Arial"/>
              <a:buNone/>
            </a:pPr>
            <a:r>
              <a:rPr lang="en-GB" sz="800" b="1" i="0" u="none" strike="noStrike" cap="none" dirty="0">
                <a:solidFill>
                  <a:schemeClr val="lt1"/>
                </a:solidFill>
                <a:latin typeface="Arial"/>
                <a:ea typeface="Arial"/>
                <a:cs typeface="Arial"/>
                <a:sym typeface="Arial"/>
              </a:rPr>
              <a:t>#TechWeCan  </a:t>
            </a:r>
            <a:r>
              <a:rPr lang="en-GB" sz="800" b="0" i="0" u="none" strike="noStrike" cap="none" dirty="0">
                <a:solidFill>
                  <a:schemeClr val="lt1"/>
                </a:solidFill>
                <a:latin typeface="Arial"/>
                <a:ea typeface="Arial"/>
                <a:cs typeface="Arial"/>
                <a:sym typeface="Arial"/>
              </a:rPr>
              <a:t>|  Tech for Safety and Security   </a:t>
            </a:r>
            <a:endParaRPr sz="1400" b="0" i="0" u="none" strike="noStrike" cap="none" dirty="0">
              <a:solidFill>
                <a:srgbClr val="000000"/>
              </a:solidFill>
              <a:latin typeface="Arial"/>
              <a:ea typeface="Arial"/>
              <a:cs typeface="Arial"/>
              <a:sym typeface="Arial"/>
            </a:endParaRPr>
          </a:p>
        </p:txBody>
      </p:sp>
      <p:pic>
        <p:nvPicPr>
          <p:cNvPr id="2" name="Picture 1">
            <a:hlinkClick r:id="rId3"/>
          </p:cNvPr>
          <p:cNvPicPr>
            <a:picLocks noChangeAspect="1"/>
          </p:cNvPicPr>
          <p:nvPr/>
        </p:nvPicPr>
        <p:blipFill>
          <a:blip r:embed="rId4"/>
          <a:stretch>
            <a:fillRect/>
          </a:stretch>
        </p:blipFill>
        <p:spPr>
          <a:xfrm>
            <a:off x="1702413" y="1770475"/>
            <a:ext cx="3225486" cy="1134387"/>
          </a:xfrm>
          <a:prstGeom prst="rect">
            <a:avLst/>
          </a:prstGeom>
        </p:spPr>
      </p:pic>
      <p:pic>
        <p:nvPicPr>
          <p:cNvPr id="3" name="Picture 2">
            <a:hlinkClick r:id="rId5"/>
          </p:cNvPr>
          <p:cNvPicPr>
            <a:picLocks noChangeAspect="1"/>
          </p:cNvPicPr>
          <p:nvPr/>
        </p:nvPicPr>
        <p:blipFill>
          <a:blip r:embed="rId6"/>
          <a:stretch>
            <a:fillRect/>
          </a:stretch>
        </p:blipFill>
        <p:spPr>
          <a:xfrm>
            <a:off x="5866444" y="2446751"/>
            <a:ext cx="3076575" cy="1352550"/>
          </a:xfrm>
          <a:prstGeom prst="rect">
            <a:avLst/>
          </a:prstGeom>
        </p:spPr>
      </p:pic>
      <p:pic>
        <p:nvPicPr>
          <p:cNvPr id="4" name="Picture 3">
            <a:hlinkClick r:id="rId7"/>
          </p:cNvPr>
          <p:cNvPicPr>
            <a:picLocks noChangeAspect="1"/>
          </p:cNvPicPr>
          <p:nvPr/>
        </p:nvPicPr>
        <p:blipFill>
          <a:blip r:embed="rId8"/>
          <a:stretch>
            <a:fillRect/>
          </a:stretch>
        </p:blipFill>
        <p:spPr>
          <a:xfrm>
            <a:off x="4740800" y="4762784"/>
            <a:ext cx="5562600" cy="1590675"/>
          </a:xfrm>
          <a:prstGeom prst="rect">
            <a:avLst/>
          </a:prstGeom>
        </p:spPr>
      </p:pic>
      <p:pic>
        <p:nvPicPr>
          <p:cNvPr id="5" name="Picture 4">
            <a:hlinkClick r:id="rId9"/>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7809" y="3561923"/>
            <a:ext cx="3760280" cy="199619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112"/>
        <p:cNvGrpSpPr/>
        <p:nvPr/>
      </p:nvGrpSpPr>
      <p:grpSpPr>
        <a:xfrm>
          <a:off x="0" y="0"/>
          <a:ext cx="0" cy="0"/>
          <a:chOff x="0" y="0"/>
          <a:chExt cx="0" cy="0"/>
        </a:xfrm>
      </p:grpSpPr>
      <p:sp>
        <p:nvSpPr>
          <p:cNvPr id="113" name="Google Shape;113;p9"/>
          <p:cNvSpPr txBox="1">
            <a:spLocks noGrp="1"/>
          </p:cNvSpPr>
          <p:nvPr>
            <p:ph type="title"/>
          </p:nvPr>
        </p:nvSpPr>
        <p:spPr>
          <a:xfrm>
            <a:off x="388413" y="365104"/>
            <a:ext cx="10303399" cy="900000"/>
          </a:xfrm>
          <a:prstGeom prst="rect">
            <a:avLst/>
          </a:prstGeom>
          <a:noFill/>
          <a:ln>
            <a:noFill/>
          </a:ln>
        </p:spPr>
        <p:txBody>
          <a:bodyPr spcFirstLastPara="1" wrap="square" lIns="0" tIns="0" rIns="0" bIns="0" anchor="t" anchorCtr="0">
            <a:normAutofit/>
          </a:bodyPr>
          <a:lstStyle/>
          <a:p>
            <a:r>
              <a:rPr lang="pl-PL" dirty="0"/>
              <a:t>Technologia używana do zapewniania sobie bezpieczeństwa w sieci </a:t>
            </a:r>
            <a:endParaRPr lang="en-US" dirty="0"/>
          </a:p>
        </p:txBody>
      </p:sp>
      <p:sp>
        <p:nvSpPr>
          <p:cNvPr id="114" name="Google Shape;114;p9"/>
          <p:cNvSpPr txBox="1">
            <a:spLocks noGrp="1"/>
          </p:cNvSpPr>
          <p:nvPr>
            <p:ph type="sldNum" idx="12"/>
          </p:nvPr>
        </p:nvSpPr>
        <p:spPr>
          <a:xfrm>
            <a:off x="9933364" y="7055696"/>
            <a:ext cx="370037" cy="151194"/>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800"/>
              <a:buNone/>
            </a:pPr>
            <a:fld id="{00000000-1234-1234-1234-123412341234}" type="slidenum">
              <a:rPr lang="en-GB"/>
              <a:t>6</a:t>
            </a:fld>
            <a:endParaRPr/>
          </a:p>
        </p:txBody>
      </p:sp>
      <p:sp>
        <p:nvSpPr>
          <p:cNvPr id="115" name="Google Shape;115;p9"/>
          <p:cNvSpPr txBox="1"/>
          <p:nvPr/>
        </p:nvSpPr>
        <p:spPr>
          <a:xfrm>
            <a:off x="388413" y="7055696"/>
            <a:ext cx="2628000" cy="151194"/>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chemeClr val="lt1"/>
              </a:buClr>
              <a:buSzPts val="800"/>
              <a:buFont typeface="Arial"/>
              <a:buNone/>
            </a:pPr>
            <a:r>
              <a:rPr lang="en-GB" sz="800" b="1" i="0" u="none" strike="noStrike" cap="none">
                <a:solidFill>
                  <a:schemeClr val="lt1"/>
                </a:solidFill>
                <a:latin typeface="Arial"/>
                <a:ea typeface="Arial"/>
                <a:cs typeface="Arial"/>
                <a:sym typeface="Arial"/>
              </a:rPr>
              <a:t>#TechWeCan  </a:t>
            </a:r>
            <a:r>
              <a:rPr lang="en-GB" sz="800" b="0" i="0" u="none" strike="noStrike" cap="none">
                <a:solidFill>
                  <a:schemeClr val="lt1"/>
                </a:solidFill>
                <a:latin typeface="Arial"/>
                <a:ea typeface="Arial"/>
                <a:cs typeface="Arial"/>
                <a:sym typeface="Arial"/>
              </a:rPr>
              <a:t>|  Tech for Safety and Security   </a:t>
            </a:r>
            <a:endParaRPr sz="1400" b="0" i="0" u="none" strike="noStrike" cap="none">
              <a:solidFill>
                <a:srgbClr val="000000"/>
              </a:solidFill>
              <a:latin typeface="Arial"/>
              <a:ea typeface="Arial"/>
              <a:cs typeface="Arial"/>
              <a:sym typeface="Arial"/>
            </a:endParaRPr>
          </a:p>
        </p:txBody>
      </p:sp>
      <p:pic>
        <p:nvPicPr>
          <p:cNvPr id="120" name="Google Shape;120;p9"/>
          <p:cNvPicPr preferRelativeResize="0"/>
          <p:nvPr/>
        </p:nvPicPr>
        <p:blipFill rotWithShape="1">
          <a:blip r:embed="rId3">
            <a:alphaModFix/>
          </a:blip>
          <a:srcRect/>
          <a:stretch/>
        </p:blipFill>
        <p:spPr>
          <a:xfrm>
            <a:off x="7060851" y="4668450"/>
            <a:ext cx="2140979" cy="2582937"/>
          </a:xfrm>
          <a:prstGeom prst="rect">
            <a:avLst/>
          </a:prstGeom>
          <a:noFill/>
          <a:ln>
            <a:noFill/>
          </a:ln>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47200" y="1217123"/>
            <a:ext cx="3900187" cy="3406830"/>
          </a:xfrm>
          <a:prstGeom prst="rect">
            <a:avLst/>
          </a:prstGeom>
        </p:spPr>
      </p:pic>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61138" y="1217123"/>
            <a:ext cx="3865319" cy="3406830"/>
          </a:xfrm>
          <a:prstGeom prst="rect">
            <a:avLst/>
          </a:prstGeom>
        </p:spPr>
      </p:pic>
      <p:pic>
        <p:nvPicPr>
          <p:cNvPr id="4" name="Picture 3"/>
          <p:cNvPicPr>
            <a:picLocks noChangeAspect="1"/>
          </p:cNvPicPr>
          <p:nvPr/>
        </p:nvPicPr>
        <p:blipFill>
          <a:blip r:embed="rId6"/>
          <a:stretch>
            <a:fillRect/>
          </a:stretch>
        </p:blipFill>
        <p:spPr>
          <a:xfrm>
            <a:off x="434386" y="2496677"/>
            <a:ext cx="2147446" cy="690569"/>
          </a:xfrm>
          <a:prstGeom prst="rect">
            <a:avLst/>
          </a:prstGeom>
        </p:spPr>
      </p:pic>
      <p:pic>
        <p:nvPicPr>
          <p:cNvPr id="13" name="Google Shape;119;p9" descr="New SafeToNet Mobile App Safeguards Children Online | Business Wire"/>
          <p:cNvPicPr preferRelativeResize="0"/>
          <p:nvPr/>
        </p:nvPicPr>
        <p:blipFill rotWithShape="1">
          <a:blip r:embed="rId7" cstate="hqprint">
            <a:alphaModFix/>
            <a:extLst>
              <a:ext uri="{28A0092B-C50C-407E-A947-70E740481C1C}">
                <a14:useLocalDpi xmlns:a14="http://schemas.microsoft.com/office/drawing/2010/main"/>
              </a:ext>
            </a:extLst>
          </a:blip>
          <a:srcRect/>
          <a:stretch/>
        </p:blipFill>
        <p:spPr>
          <a:xfrm>
            <a:off x="388413" y="4418820"/>
            <a:ext cx="5014227" cy="258293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Shape 124"/>
        <p:cNvGrpSpPr/>
        <p:nvPr/>
      </p:nvGrpSpPr>
      <p:grpSpPr>
        <a:xfrm>
          <a:off x="0" y="0"/>
          <a:ext cx="0" cy="0"/>
          <a:chOff x="0" y="0"/>
          <a:chExt cx="0" cy="0"/>
        </a:xfrm>
      </p:grpSpPr>
      <p:sp>
        <p:nvSpPr>
          <p:cNvPr id="125" name="Google Shape;125;p29"/>
          <p:cNvSpPr/>
          <p:nvPr/>
        </p:nvSpPr>
        <p:spPr>
          <a:xfrm>
            <a:off x="0" y="2159674"/>
            <a:ext cx="10691813" cy="5400001"/>
          </a:xfrm>
          <a:prstGeom prst="flowChartManualInpu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126" name="Google Shape;126;p29"/>
          <p:cNvSpPr txBox="1">
            <a:spLocks noGrp="1"/>
          </p:cNvSpPr>
          <p:nvPr>
            <p:ph type="title"/>
          </p:nvPr>
        </p:nvSpPr>
        <p:spPr>
          <a:xfrm>
            <a:off x="388414" y="365104"/>
            <a:ext cx="9915000" cy="900000"/>
          </a:xfrm>
          <a:prstGeom prst="rect">
            <a:avLst/>
          </a:prstGeom>
          <a:noFill/>
          <a:ln>
            <a:noFill/>
          </a:ln>
        </p:spPr>
        <p:txBody>
          <a:bodyPr spcFirstLastPara="1" wrap="square" lIns="0" tIns="0" rIns="0" bIns="0" anchor="t" anchorCtr="0">
            <a:noAutofit/>
          </a:bodyPr>
          <a:lstStyle/>
          <a:p>
            <a:pPr lvl="0">
              <a:buSzPts val="2520"/>
            </a:pPr>
            <a:r>
              <a:rPr lang="pl-PL" sz="2400" dirty="0"/>
              <a:t>Poznaj naszą dzisiejszą bohaterkę</a:t>
            </a:r>
            <a:br>
              <a:rPr lang="en-GB" sz="2520" b="0" dirty="0"/>
            </a:br>
            <a:br>
              <a:rPr lang="en-GB" sz="2520" b="0" dirty="0"/>
            </a:br>
            <a:br>
              <a:rPr lang="en-GB" sz="2520" b="0" dirty="0"/>
            </a:br>
            <a:r>
              <a:rPr lang="en-GB" sz="2520" dirty="0"/>
              <a:t> </a:t>
            </a:r>
            <a:endParaRPr sz="2520" dirty="0"/>
          </a:p>
        </p:txBody>
      </p:sp>
      <p:sp>
        <p:nvSpPr>
          <p:cNvPr id="127" name="Google Shape;127;p29"/>
          <p:cNvSpPr txBox="1">
            <a:spLocks noGrp="1"/>
          </p:cNvSpPr>
          <p:nvPr>
            <p:ph type="sldNum" idx="12"/>
          </p:nvPr>
        </p:nvSpPr>
        <p:spPr>
          <a:xfrm>
            <a:off x="9933364" y="7055696"/>
            <a:ext cx="369900" cy="1512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800"/>
              <a:buNone/>
            </a:pPr>
            <a:fld id="{00000000-1234-1234-1234-123412341234}" type="slidenum">
              <a:rPr lang="en-GB"/>
              <a:t>7</a:t>
            </a:fld>
            <a:endParaRPr/>
          </a:p>
        </p:txBody>
      </p:sp>
      <p:sp>
        <p:nvSpPr>
          <p:cNvPr id="128" name="Google Shape;128;p29"/>
          <p:cNvSpPr txBox="1"/>
          <p:nvPr/>
        </p:nvSpPr>
        <p:spPr>
          <a:xfrm>
            <a:off x="388413" y="7055696"/>
            <a:ext cx="2628000" cy="1512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chemeClr val="dk1"/>
              </a:buClr>
              <a:buSzPts val="800"/>
              <a:buFont typeface="Arial"/>
              <a:buNone/>
            </a:pPr>
            <a:r>
              <a:rPr lang="en-GB" sz="800" b="1" i="0" u="none" strike="noStrike" cap="none">
                <a:solidFill>
                  <a:schemeClr val="dk1"/>
                </a:solidFill>
                <a:latin typeface="Arial"/>
                <a:ea typeface="Arial"/>
                <a:cs typeface="Arial"/>
                <a:sym typeface="Arial"/>
              </a:rPr>
              <a:t>#TechWeCan  </a:t>
            </a:r>
            <a:r>
              <a:rPr lang="en-GB" sz="800" b="0" i="0" u="none" strike="noStrike" cap="none">
                <a:solidFill>
                  <a:schemeClr val="dk1"/>
                </a:solidFill>
                <a:latin typeface="Arial"/>
                <a:ea typeface="Arial"/>
                <a:cs typeface="Arial"/>
                <a:sym typeface="Arial"/>
              </a:rPr>
              <a:t>|  Tech for Safety and Security  </a:t>
            </a:r>
            <a:endParaRPr sz="1400" b="0" i="0" u="none" strike="noStrike" cap="none">
              <a:solidFill>
                <a:srgbClr val="000000"/>
              </a:solidFill>
              <a:latin typeface="Arial"/>
              <a:ea typeface="Arial"/>
              <a:cs typeface="Arial"/>
              <a:sym typeface="Arial"/>
            </a:endParaRPr>
          </a:p>
        </p:txBody>
      </p:sp>
      <p:sp>
        <p:nvSpPr>
          <p:cNvPr id="130" name="Google Shape;130;p29"/>
          <p:cNvSpPr txBox="1"/>
          <p:nvPr/>
        </p:nvSpPr>
        <p:spPr>
          <a:xfrm>
            <a:off x="1382875" y="4599333"/>
            <a:ext cx="3267000" cy="4308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GB" sz="28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31" name="Google Shape;131;p29"/>
          <p:cNvSpPr txBox="1"/>
          <p:nvPr/>
        </p:nvSpPr>
        <p:spPr>
          <a:xfrm>
            <a:off x="262348" y="3387539"/>
            <a:ext cx="2476500" cy="1243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en-GB" sz="1900" b="1" i="0" u="none" strike="noStrike" cap="none" dirty="0">
                <a:solidFill>
                  <a:srgbClr val="000000"/>
                </a:solidFill>
                <a:latin typeface="Arial"/>
                <a:ea typeface="Arial"/>
                <a:cs typeface="Arial"/>
                <a:sym typeface="Arial"/>
              </a:rPr>
              <a:t>Caroline </a:t>
            </a:r>
            <a:r>
              <a:rPr lang="en-GB" sz="1900" b="1" i="0" u="none" strike="noStrike" cap="none" dirty="0" err="1">
                <a:solidFill>
                  <a:srgbClr val="000000"/>
                </a:solidFill>
                <a:latin typeface="Arial"/>
                <a:ea typeface="Arial"/>
                <a:cs typeface="Arial"/>
                <a:sym typeface="Arial"/>
              </a:rPr>
              <a:t>Allams</a:t>
            </a:r>
            <a:r>
              <a:rPr lang="en-GB" sz="1900" b="1"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r>
              <a:rPr lang="en-GB" sz="1900" b="1" i="0" u="none" strike="noStrike" cap="none" dirty="0">
                <a:solidFill>
                  <a:srgbClr val="000000"/>
                </a:solidFill>
                <a:latin typeface="Arial"/>
                <a:ea typeface="Arial"/>
                <a:cs typeface="Arial"/>
                <a:sym typeface="Arial"/>
              </a:rPr>
              <a:t> </a:t>
            </a:r>
            <a:endParaRPr sz="19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r>
              <a:rPr lang="pl-PL" sz="1900" b="1" dirty="0"/>
              <a:t>założycielka</a:t>
            </a:r>
            <a:r>
              <a:rPr lang="en-GB" sz="1900" b="1" i="0" u="none" strike="noStrike" cap="none" dirty="0">
                <a:solidFill>
                  <a:srgbClr val="000000"/>
                </a:solidFill>
                <a:latin typeface="Arial"/>
                <a:ea typeface="Arial"/>
                <a:cs typeface="Arial"/>
                <a:sym typeface="Arial"/>
              </a:rPr>
              <a:t>  </a:t>
            </a:r>
            <a:endParaRPr sz="19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r>
              <a:rPr lang="en-GB" sz="1900" b="1" i="0" u="none" strike="noStrike" cap="none" dirty="0" err="1">
                <a:solidFill>
                  <a:srgbClr val="000000"/>
                </a:solidFill>
                <a:latin typeface="Arial"/>
                <a:ea typeface="Arial"/>
                <a:cs typeface="Arial"/>
                <a:sym typeface="Arial"/>
              </a:rPr>
              <a:t>Natterhub</a:t>
            </a:r>
            <a:r>
              <a:rPr lang="en-GB" sz="1900" b="1" i="0" u="none" strike="noStrike" cap="none" dirty="0">
                <a:solidFill>
                  <a:srgbClr val="000000"/>
                </a:solidFill>
                <a:latin typeface="Arial"/>
                <a:ea typeface="Arial"/>
                <a:cs typeface="Arial"/>
                <a:sym typeface="Arial"/>
              </a:rPr>
              <a:t> </a:t>
            </a:r>
            <a:r>
              <a:rPr lang="en-GB"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pic>
        <p:nvPicPr>
          <p:cNvPr id="132" name="Google Shape;132;p29" descr="Welcome - Natterhub"/>
          <p:cNvPicPr preferRelativeResize="0"/>
          <p:nvPr/>
        </p:nvPicPr>
        <p:blipFill rotWithShape="1">
          <a:blip r:embed="rId3">
            <a:alphaModFix/>
          </a:blip>
          <a:srcRect/>
          <a:stretch/>
        </p:blipFill>
        <p:spPr>
          <a:xfrm>
            <a:off x="3955810" y="5378573"/>
            <a:ext cx="5242345" cy="1328683"/>
          </a:xfrm>
          <a:prstGeom prst="rect">
            <a:avLst/>
          </a:prstGeom>
          <a:noFill/>
          <a:ln>
            <a:noFill/>
          </a:ln>
        </p:spPr>
      </p:pic>
      <p:pic>
        <p:nvPicPr>
          <p:cNvPr id="133" name="Google Shape;133;p29" descr="Caroline Allams (@carolineallams) | Twitter"/>
          <p:cNvPicPr preferRelativeResize="0"/>
          <p:nvPr/>
        </p:nvPicPr>
        <p:blipFill rotWithShape="1">
          <a:blip r:embed="rId4">
            <a:alphaModFix/>
          </a:blip>
          <a:srcRect/>
          <a:stretch/>
        </p:blipFill>
        <p:spPr>
          <a:xfrm>
            <a:off x="250677" y="1032900"/>
            <a:ext cx="1912103" cy="1912103"/>
          </a:xfrm>
          <a:prstGeom prst="rect">
            <a:avLst/>
          </a:prstGeom>
          <a:noFill/>
          <a:ln>
            <a:noFill/>
          </a:ln>
        </p:spPr>
      </p:pic>
      <p:pic>
        <p:nvPicPr>
          <p:cNvPr id="134" name="Google Shape;134;p29" descr="The Best Way to Tackle Online Grooming Is with Open, Honest Discussion at  Home and School - Natterhub">
            <a:hlinkClick r:id="rId5"/>
          </p:cNvPr>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2999271" y="1040484"/>
            <a:ext cx="6856051" cy="382961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8"/>
        <p:cNvGrpSpPr/>
        <p:nvPr/>
      </p:nvGrpSpPr>
      <p:grpSpPr>
        <a:xfrm>
          <a:off x="0" y="0"/>
          <a:ext cx="0" cy="0"/>
          <a:chOff x="0" y="0"/>
          <a:chExt cx="0" cy="0"/>
        </a:xfrm>
      </p:grpSpPr>
      <p:sp>
        <p:nvSpPr>
          <p:cNvPr id="139" name="Google Shape;139;p30"/>
          <p:cNvSpPr/>
          <p:nvPr/>
        </p:nvSpPr>
        <p:spPr>
          <a:xfrm>
            <a:off x="0" y="3578400"/>
            <a:ext cx="10691825" cy="3981275"/>
          </a:xfrm>
          <a:prstGeom prst="flowChartManualInpu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140" name="Google Shape;140;p30"/>
          <p:cNvSpPr txBox="1">
            <a:spLocks noGrp="1"/>
          </p:cNvSpPr>
          <p:nvPr>
            <p:ph type="title"/>
          </p:nvPr>
        </p:nvSpPr>
        <p:spPr>
          <a:xfrm>
            <a:off x="388414" y="365104"/>
            <a:ext cx="9914986" cy="900000"/>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chemeClr val="lt1"/>
              </a:buClr>
              <a:buSzPts val="2800"/>
              <a:buFont typeface="Arial"/>
              <a:buNone/>
            </a:pPr>
            <a:r>
              <a:rPr lang="en-GB"/>
              <a:t>Top 5 tips for Cyber Safety</a:t>
            </a:r>
            <a:endParaRPr/>
          </a:p>
        </p:txBody>
      </p:sp>
      <p:sp>
        <p:nvSpPr>
          <p:cNvPr id="141" name="Google Shape;141;p30"/>
          <p:cNvSpPr txBox="1">
            <a:spLocks noGrp="1"/>
          </p:cNvSpPr>
          <p:nvPr>
            <p:ph type="sldNum" idx="12"/>
          </p:nvPr>
        </p:nvSpPr>
        <p:spPr>
          <a:xfrm>
            <a:off x="9933364" y="7055696"/>
            <a:ext cx="370037" cy="151194"/>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SzPts val="800"/>
              <a:buNone/>
            </a:pPr>
            <a:fld id="{00000000-1234-1234-1234-123412341234}" type="slidenum">
              <a:rPr lang="en-GB" sz="800" b="0" i="0" u="none" strike="noStrike" cap="none">
                <a:solidFill>
                  <a:schemeClr val="dk1"/>
                </a:solidFill>
                <a:latin typeface="Arial"/>
                <a:ea typeface="Arial"/>
                <a:cs typeface="Arial"/>
                <a:sym typeface="Arial"/>
              </a:rPr>
              <a:t>8</a:t>
            </a:fld>
            <a:endParaRPr sz="800" b="0" i="0" u="none" strike="noStrike" cap="none">
              <a:solidFill>
                <a:schemeClr val="dk1"/>
              </a:solidFill>
              <a:latin typeface="Arial"/>
              <a:ea typeface="Arial"/>
              <a:cs typeface="Arial"/>
              <a:sym typeface="Arial"/>
            </a:endParaRPr>
          </a:p>
        </p:txBody>
      </p:sp>
      <p:sp>
        <p:nvSpPr>
          <p:cNvPr id="142" name="Google Shape;142;p30"/>
          <p:cNvSpPr txBox="1"/>
          <p:nvPr/>
        </p:nvSpPr>
        <p:spPr>
          <a:xfrm>
            <a:off x="388413" y="7055696"/>
            <a:ext cx="2628000" cy="151194"/>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800"/>
              <a:buFont typeface="Arial"/>
              <a:buNone/>
            </a:pPr>
            <a:r>
              <a:rPr lang="en-GB" sz="800" b="1" i="0" u="none" strike="noStrike" cap="none">
                <a:solidFill>
                  <a:srgbClr val="000000"/>
                </a:solidFill>
                <a:latin typeface="Arial"/>
                <a:ea typeface="Arial"/>
                <a:cs typeface="Arial"/>
                <a:sym typeface="Arial"/>
              </a:rPr>
              <a:t>Tech We Can  </a:t>
            </a:r>
            <a:r>
              <a:rPr lang="en-GB" sz="800" b="0" i="0" u="none" strike="noStrike" cap="none">
                <a:solidFill>
                  <a:srgbClr val="000000"/>
                </a:solidFill>
                <a:latin typeface="Arial"/>
                <a:ea typeface="Arial"/>
                <a:cs typeface="Arial"/>
                <a:sym typeface="Arial"/>
              </a:rPr>
              <a:t>|  Tech for</a:t>
            </a:r>
            <a:r>
              <a:rPr lang="en-GB" sz="800"/>
              <a:t> </a:t>
            </a:r>
            <a:r>
              <a:rPr lang="en-GB" sz="800" b="0" i="0" u="none" strike="noStrike" cap="none">
                <a:solidFill>
                  <a:srgbClr val="000000"/>
                </a:solidFill>
                <a:latin typeface="Arial"/>
                <a:ea typeface="Arial"/>
                <a:cs typeface="Arial"/>
                <a:sym typeface="Arial"/>
              </a:rPr>
              <a:t>Safety and Security </a:t>
            </a:r>
            <a:endParaRPr sz="1400" b="0" i="0" u="none" strike="noStrike" cap="none">
              <a:solidFill>
                <a:srgbClr val="000000"/>
              </a:solidFill>
              <a:latin typeface="Arial"/>
              <a:ea typeface="Arial"/>
              <a:cs typeface="Arial"/>
              <a:sym typeface="Arial"/>
            </a:endParaRPr>
          </a:p>
        </p:txBody>
      </p:sp>
      <p:sp>
        <p:nvSpPr>
          <p:cNvPr id="143" name="Google Shape;143;p30"/>
          <p:cNvSpPr txBox="1">
            <a:spLocks noGrp="1"/>
          </p:cNvSpPr>
          <p:nvPr>
            <p:ph type="body" idx="1"/>
          </p:nvPr>
        </p:nvSpPr>
        <p:spPr>
          <a:xfrm>
            <a:off x="388425" y="1765500"/>
            <a:ext cx="9915000" cy="514710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Clr>
                <a:schemeClr val="lt1"/>
              </a:buClr>
              <a:buSzPts val="1600"/>
              <a:buNone/>
            </a:pPr>
            <a:r>
              <a:rPr lang="en-GB" b="0"/>
              <a:t>even worse, many small children are left in cars accidently each year.</a:t>
            </a:r>
            <a:endParaRPr/>
          </a:p>
          <a:p>
            <a:pPr marL="457200" lvl="0" indent="-228600" algn="l" rtl="0">
              <a:lnSpc>
                <a:spcPct val="100000"/>
              </a:lnSpc>
              <a:spcBef>
                <a:spcPts val="0"/>
              </a:spcBef>
              <a:spcAft>
                <a:spcPts val="0"/>
              </a:spcAft>
              <a:buClr>
                <a:schemeClr val="lt1"/>
              </a:buClr>
              <a:buSzPts val="1600"/>
              <a:buNone/>
            </a:pPr>
            <a:endParaRPr sz="1200" b="0">
              <a:solidFill>
                <a:schemeClr val="dk1"/>
              </a:solidFill>
            </a:endParaRPr>
          </a:p>
          <a:p>
            <a:pPr marL="457200" lvl="0" indent="-228600" algn="l" rtl="0">
              <a:lnSpc>
                <a:spcPct val="100000"/>
              </a:lnSpc>
              <a:spcBef>
                <a:spcPts val="0"/>
              </a:spcBef>
              <a:spcAft>
                <a:spcPts val="0"/>
              </a:spcAft>
              <a:buClr>
                <a:schemeClr val="lt1"/>
              </a:buClr>
              <a:buSzPts val="1600"/>
              <a:buNone/>
            </a:pPr>
            <a:endParaRPr/>
          </a:p>
        </p:txBody>
      </p:sp>
      <p:sp>
        <p:nvSpPr>
          <p:cNvPr id="144" name="Google Shape;144;p30"/>
          <p:cNvSpPr/>
          <p:nvPr/>
        </p:nvSpPr>
        <p:spPr>
          <a:xfrm>
            <a:off x="492863" y="364150"/>
            <a:ext cx="7143302" cy="523220"/>
          </a:xfrm>
          <a:prstGeom prst="rect">
            <a:avLst/>
          </a:prstGeom>
          <a:noFill/>
          <a:ln>
            <a:noFill/>
          </a:ln>
        </p:spPr>
        <p:txBody>
          <a:bodyPr spcFirstLastPara="1" wrap="square" lIns="91425" tIns="45700" rIns="91425" bIns="45700" anchor="t" anchorCtr="0">
            <a:spAutoFit/>
          </a:bodyPr>
          <a:lstStyle/>
          <a:p>
            <a:pPr lvl="0">
              <a:buSzPts val="2800"/>
            </a:pPr>
            <a:r>
              <a:rPr lang="en-GB" sz="2800" dirty="0" err="1"/>
              <a:t>Technologie</a:t>
            </a:r>
            <a:r>
              <a:rPr lang="en-GB" sz="2800" dirty="0"/>
              <a:t> </a:t>
            </a:r>
            <a:r>
              <a:rPr lang="en-GB" sz="2800" dirty="0" err="1"/>
              <a:t>dla</a:t>
            </a:r>
            <a:r>
              <a:rPr lang="en-GB" sz="2800" dirty="0"/>
              <a:t> </a:t>
            </a:r>
            <a:r>
              <a:rPr lang="en-GB" sz="2800" dirty="0" err="1"/>
              <a:t>bezpieczeństwa</a:t>
            </a:r>
            <a:r>
              <a:rPr lang="en-GB" sz="2800" dirty="0"/>
              <a:t> offline</a:t>
            </a:r>
            <a:endParaRPr lang="en-GB" dirty="0"/>
          </a:p>
        </p:txBody>
      </p:sp>
      <p:sp>
        <p:nvSpPr>
          <p:cNvPr id="145" name="Google Shape;145;p30"/>
          <p:cNvSpPr/>
          <p:nvPr/>
        </p:nvSpPr>
        <p:spPr>
          <a:xfrm>
            <a:off x="8279691" y="671878"/>
            <a:ext cx="1728024" cy="664772"/>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pic>
        <p:nvPicPr>
          <p:cNvPr id="146" name="Google Shape;146;p30" descr="Driver's Little Helper, a New Stand-alone Smartphone-enabled Car Seat  System that Monitors Temperature, Movement"/>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670675" y="895062"/>
            <a:ext cx="3811300" cy="2675652"/>
          </a:xfrm>
          <a:prstGeom prst="rect">
            <a:avLst/>
          </a:prstGeom>
          <a:noFill/>
          <a:ln>
            <a:noFill/>
          </a:ln>
        </p:spPr>
      </p:pic>
      <p:pic>
        <p:nvPicPr>
          <p:cNvPr id="148" name="Google Shape;148;p30" descr="Safety is in your hand. bSafe app lets you build social safety networks to  stay safer."/>
          <p:cNvPicPr preferRelativeResize="0"/>
          <p:nvPr/>
        </p:nvPicPr>
        <p:blipFill rotWithShape="1">
          <a:blip r:embed="rId4">
            <a:alphaModFix/>
          </a:blip>
          <a:srcRect/>
          <a:stretch/>
        </p:blipFill>
        <p:spPr>
          <a:xfrm>
            <a:off x="6196425" y="895075"/>
            <a:ext cx="3922650" cy="2675625"/>
          </a:xfrm>
          <a:prstGeom prst="rect">
            <a:avLst/>
          </a:prstGeom>
          <a:noFill/>
          <a:ln>
            <a:noFill/>
          </a:ln>
        </p:spPr>
      </p:pic>
      <p:pic>
        <p:nvPicPr>
          <p:cNvPr id="149" name="Google Shape;149;p30" descr="Apple Watch Series 4 will have FDA-cleared ECG, fall detection |  MobiHealthNews"/>
          <p:cNvPicPr preferRelativeResize="0"/>
          <p:nvPr/>
        </p:nvPicPr>
        <p:blipFill rotWithShape="1">
          <a:blip r:embed="rId5">
            <a:alphaModFix/>
          </a:blip>
          <a:srcRect/>
          <a:stretch/>
        </p:blipFill>
        <p:spPr>
          <a:xfrm>
            <a:off x="670667" y="4380059"/>
            <a:ext cx="3860314" cy="2675643"/>
          </a:xfrm>
          <a:prstGeom prst="rect">
            <a:avLst/>
          </a:prstGeom>
          <a:noFill/>
          <a:ln>
            <a:noFill/>
          </a:ln>
        </p:spPr>
      </p:pic>
      <p:pic>
        <p:nvPicPr>
          <p:cNvPr id="150" name="Google Shape;150;p30"/>
          <p:cNvPicPr preferRelativeResize="0"/>
          <p:nvPr/>
        </p:nvPicPr>
        <p:blipFill rotWithShape="1">
          <a:blip r:embed="rId6">
            <a:alphaModFix/>
          </a:blip>
          <a:srcRect/>
          <a:stretch/>
        </p:blipFill>
        <p:spPr>
          <a:xfrm>
            <a:off x="6196413" y="4380050"/>
            <a:ext cx="4009200" cy="26756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154"/>
        <p:cNvGrpSpPr/>
        <p:nvPr/>
      </p:nvGrpSpPr>
      <p:grpSpPr>
        <a:xfrm>
          <a:off x="0" y="0"/>
          <a:ext cx="0" cy="0"/>
          <a:chOff x="0" y="0"/>
          <a:chExt cx="0" cy="0"/>
        </a:xfrm>
      </p:grpSpPr>
      <p:sp>
        <p:nvSpPr>
          <p:cNvPr id="155" name="Google Shape;155;p31"/>
          <p:cNvSpPr/>
          <p:nvPr/>
        </p:nvSpPr>
        <p:spPr>
          <a:xfrm>
            <a:off x="0" y="-6974"/>
            <a:ext cx="10691813" cy="393470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156" name="Google Shape;156;p31"/>
          <p:cNvSpPr txBox="1">
            <a:spLocks noGrp="1"/>
          </p:cNvSpPr>
          <p:nvPr>
            <p:ph type="title"/>
          </p:nvPr>
        </p:nvSpPr>
        <p:spPr>
          <a:xfrm>
            <a:off x="480248" y="386963"/>
            <a:ext cx="10587310" cy="900000"/>
          </a:xfrm>
          <a:prstGeom prst="rect">
            <a:avLst/>
          </a:prstGeom>
          <a:noFill/>
          <a:ln>
            <a:noFill/>
          </a:ln>
        </p:spPr>
        <p:txBody>
          <a:bodyPr spcFirstLastPara="1" wrap="square" lIns="0" tIns="0" rIns="0" bIns="0" anchor="t" anchorCtr="0">
            <a:normAutofit/>
          </a:bodyPr>
          <a:lstStyle/>
          <a:p>
            <a:pPr lvl="0">
              <a:buClr>
                <a:schemeClr val="dk1"/>
              </a:buClr>
              <a:buSzPts val="2400"/>
            </a:pPr>
            <a:r>
              <a:rPr lang="pl-PL" sz="2400" dirty="0">
                <a:solidFill>
                  <a:schemeClr val="dk1"/>
                </a:solidFill>
              </a:rPr>
              <a:t>Zawody techniczne w branży </a:t>
            </a:r>
            <a:r>
              <a:rPr lang="en-GB" sz="2400" dirty="0" err="1">
                <a:solidFill>
                  <a:schemeClr val="dk1"/>
                </a:solidFill>
              </a:rPr>
              <a:t>bezpieczeństwa</a:t>
            </a:r>
            <a:r>
              <a:rPr lang="en-GB" sz="2400" dirty="0">
                <a:solidFill>
                  <a:schemeClr val="dk1"/>
                </a:solidFill>
              </a:rPr>
              <a:t> online</a:t>
            </a:r>
            <a:r>
              <a:rPr lang="pl-PL" sz="2400" dirty="0">
                <a:solidFill>
                  <a:schemeClr val="dk1"/>
                </a:solidFill>
              </a:rPr>
              <a:t>.</a:t>
            </a:r>
            <a:endParaRPr sz="2400" dirty="0">
              <a:solidFill>
                <a:schemeClr val="dk1"/>
              </a:solidFill>
            </a:endParaRPr>
          </a:p>
        </p:txBody>
      </p:sp>
      <p:sp>
        <p:nvSpPr>
          <p:cNvPr id="157" name="Google Shape;157;p31"/>
          <p:cNvSpPr txBox="1">
            <a:spLocks noGrp="1"/>
          </p:cNvSpPr>
          <p:nvPr>
            <p:ph type="sldNum" idx="12"/>
          </p:nvPr>
        </p:nvSpPr>
        <p:spPr>
          <a:xfrm>
            <a:off x="9933364" y="7055696"/>
            <a:ext cx="370037" cy="151194"/>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800"/>
              <a:buNone/>
            </a:pPr>
            <a:fld id="{00000000-1234-1234-1234-123412341234}" type="slidenum">
              <a:rPr lang="en-GB"/>
              <a:t>9</a:t>
            </a:fld>
            <a:endParaRPr/>
          </a:p>
        </p:txBody>
      </p:sp>
      <p:sp>
        <p:nvSpPr>
          <p:cNvPr id="158" name="Google Shape;158;p31"/>
          <p:cNvSpPr txBox="1"/>
          <p:nvPr/>
        </p:nvSpPr>
        <p:spPr>
          <a:xfrm>
            <a:off x="6094124" y="4089375"/>
            <a:ext cx="3595308" cy="2824772"/>
          </a:xfrm>
          <a:prstGeom prst="rect">
            <a:avLst/>
          </a:prstGeom>
          <a:noFill/>
          <a:ln>
            <a:noFill/>
          </a:ln>
        </p:spPr>
        <p:txBody>
          <a:bodyPr spcFirstLastPara="1" wrap="square" lIns="0" tIns="0" rIns="0" bIns="0" anchor="t" anchorCtr="0">
            <a:noAutofit/>
          </a:bodyPr>
          <a:lstStyle/>
          <a:p>
            <a:pPr lvl="0">
              <a:buClr>
                <a:schemeClr val="lt1"/>
              </a:buClr>
              <a:buSzPts val="1800"/>
            </a:pPr>
            <a:r>
              <a:rPr lang="pl-PL" sz="1800" b="0" i="0" u="none" strike="noStrike" cap="none" dirty="0">
                <a:solidFill>
                  <a:schemeClr val="lt1"/>
                </a:solidFill>
                <a:latin typeface="Arial"/>
                <a:ea typeface="Arial"/>
                <a:cs typeface="Arial"/>
                <a:sym typeface="Arial"/>
              </a:rPr>
              <a:t>Jako analitycy i analityczki będziecie zbierać </a:t>
            </a:r>
            <a:r>
              <a:rPr lang="pl-PL" sz="1800" b="0" i="0" u="none" strike="noStrike" cap="none" dirty="0" err="1">
                <a:solidFill>
                  <a:schemeClr val="lt1"/>
                </a:solidFill>
                <a:latin typeface="Arial"/>
                <a:ea typeface="Arial"/>
                <a:cs typeface="Arial"/>
                <a:sym typeface="Arial"/>
              </a:rPr>
              <a:t>infomacje</a:t>
            </a:r>
            <a:r>
              <a:rPr lang="pl-PL" sz="1800" b="0" i="0" u="none" strike="noStrike" cap="none" dirty="0">
                <a:solidFill>
                  <a:schemeClr val="lt1"/>
                </a:solidFill>
                <a:latin typeface="Arial"/>
                <a:ea typeface="Arial"/>
                <a:cs typeface="Arial"/>
                <a:sym typeface="Arial"/>
              </a:rPr>
              <a:t> od przyszłych użytkowników aplikacji  tak aby poznać ich potrzeby i preferencje co do tego jak powinna ona wyglądać i </a:t>
            </a:r>
            <a:r>
              <a:rPr lang="pl-PL" sz="1800" dirty="0">
                <a:solidFill>
                  <a:schemeClr val="lt1"/>
                </a:solidFill>
              </a:rPr>
              <a:t>jakie funkcje </a:t>
            </a:r>
            <a:r>
              <a:rPr lang="pl-PL" sz="1800" b="0" i="0" u="none" strike="noStrike" cap="none" dirty="0">
                <a:solidFill>
                  <a:schemeClr val="lt1"/>
                </a:solidFill>
                <a:latin typeface="Arial"/>
                <a:ea typeface="Arial"/>
                <a:cs typeface="Arial"/>
                <a:sym typeface="Arial"/>
              </a:rPr>
              <a:t>spełniać. Na podstawie zebranych przez Was informacji, programiści zaprojektują i „napiszą” program, </a:t>
            </a:r>
            <a:r>
              <a:rPr lang="pl-PL" sz="1800" dirty="0">
                <a:solidFill>
                  <a:schemeClr val="lt1"/>
                </a:solidFill>
              </a:rPr>
              <a:t>który użytkownicy pokochają!</a:t>
            </a:r>
            <a:endParaRPr sz="1400" b="0" i="0" u="none" strike="noStrike" cap="none" dirty="0">
              <a:solidFill>
                <a:srgbClr val="000000"/>
              </a:solidFill>
              <a:latin typeface="Arial"/>
              <a:ea typeface="Arial"/>
              <a:cs typeface="Arial"/>
              <a:sym typeface="Arial"/>
            </a:endParaRPr>
          </a:p>
        </p:txBody>
      </p:sp>
      <p:sp>
        <p:nvSpPr>
          <p:cNvPr id="159" name="Google Shape;159;p31"/>
          <p:cNvSpPr txBox="1"/>
          <p:nvPr/>
        </p:nvSpPr>
        <p:spPr>
          <a:xfrm>
            <a:off x="388413" y="7055696"/>
            <a:ext cx="2628000" cy="151194"/>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chemeClr val="lt1"/>
              </a:buClr>
              <a:buSzPts val="800"/>
              <a:buFont typeface="Arial"/>
              <a:buNone/>
            </a:pPr>
            <a:r>
              <a:rPr lang="en-GB" sz="800" b="1" i="0" u="none" strike="noStrike" cap="none">
                <a:solidFill>
                  <a:schemeClr val="lt1"/>
                </a:solidFill>
                <a:latin typeface="Arial"/>
                <a:ea typeface="Arial"/>
                <a:cs typeface="Arial"/>
                <a:sym typeface="Arial"/>
              </a:rPr>
              <a:t>#TechWeCan  </a:t>
            </a:r>
            <a:r>
              <a:rPr lang="en-GB" sz="800" b="0" i="0" u="none" strike="noStrike" cap="none">
                <a:solidFill>
                  <a:schemeClr val="lt1"/>
                </a:solidFill>
                <a:latin typeface="Arial"/>
                <a:ea typeface="Arial"/>
                <a:cs typeface="Arial"/>
                <a:sym typeface="Arial"/>
              </a:rPr>
              <a:t>|  Tech for Safety and Security  </a:t>
            </a:r>
            <a:endParaRPr sz="1400" b="0" i="0" u="none" strike="noStrike" cap="none">
              <a:solidFill>
                <a:srgbClr val="000000"/>
              </a:solidFill>
              <a:latin typeface="Arial"/>
              <a:ea typeface="Arial"/>
              <a:cs typeface="Arial"/>
              <a:sym typeface="Arial"/>
            </a:endParaRPr>
          </a:p>
        </p:txBody>
      </p:sp>
      <p:sp>
        <p:nvSpPr>
          <p:cNvPr id="160" name="Google Shape;160;p31"/>
          <p:cNvSpPr txBox="1"/>
          <p:nvPr/>
        </p:nvSpPr>
        <p:spPr>
          <a:xfrm>
            <a:off x="747933" y="1181909"/>
            <a:ext cx="3081900" cy="12081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accent3"/>
              </a:buClr>
              <a:buSzPts val="2000"/>
              <a:buFont typeface="Arial"/>
              <a:buNone/>
            </a:pPr>
            <a:r>
              <a:rPr lang="pl-PL" sz="2000" b="0" i="0" u="none" strike="noStrike" cap="none" dirty="0">
                <a:solidFill>
                  <a:schemeClr val="accent3"/>
                </a:solidFill>
                <a:latin typeface="Arial"/>
                <a:ea typeface="Arial"/>
                <a:cs typeface="Arial"/>
                <a:sym typeface="Arial"/>
              </a:rPr>
              <a:t>Programiści </a:t>
            </a:r>
            <a:endParaRPr sz="1400" b="0" i="0" u="none" strike="noStrike" cap="none" dirty="0">
              <a:solidFill>
                <a:srgbClr val="000000"/>
              </a:solidFill>
              <a:latin typeface="Arial"/>
              <a:ea typeface="Arial"/>
              <a:cs typeface="Arial"/>
              <a:sym typeface="Arial"/>
            </a:endParaRPr>
          </a:p>
        </p:txBody>
      </p:sp>
      <p:sp>
        <p:nvSpPr>
          <p:cNvPr id="161" name="Google Shape;161;p31"/>
          <p:cNvSpPr txBox="1"/>
          <p:nvPr/>
        </p:nvSpPr>
        <p:spPr>
          <a:xfrm>
            <a:off x="859674" y="4089375"/>
            <a:ext cx="4065251" cy="1798078"/>
          </a:xfrm>
          <a:prstGeom prst="rect">
            <a:avLst/>
          </a:prstGeom>
          <a:noFill/>
          <a:ln>
            <a:noFill/>
          </a:ln>
        </p:spPr>
        <p:txBody>
          <a:bodyPr spcFirstLastPara="1" wrap="square" lIns="0" tIns="0" rIns="0" bIns="0" anchor="t" anchorCtr="0">
            <a:noAutofit/>
          </a:bodyPr>
          <a:lstStyle/>
          <a:p>
            <a:pPr>
              <a:buSzPts val="1200"/>
            </a:pPr>
            <a:r>
              <a:rPr lang="pl-PL" sz="1800" dirty="0">
                <a:solidFill>
                  <a:schemeClr val="bg1"/>
                </a:solidFill>
              </a:rPr>
              <a:t>Jako programiści i programistki </a:t>
            </a:r>
            <a:r>
              <a:rPr lang="en-US" sz="1800" dirty="0" err="1">
                <a:solidFill>
                  <a:schemeClr val="bg1"/>
                </a:solidFill>
              </a:rPr>
              <a:t>może</a:t>
            </a:r>
            <a:r>
              <a:rPr lang="pl-PL" sz="1800" dirty="0" err="1">
                <a:solidFill>
                  <a:schemeClr val="bg1"/>
                </a:solidFill>
              </a:rPr>
              <a:t>cie</a:t>
            </a:r>
            <a:r>
              <a:rPr lang="en-US" sz="1800" dirty="0">
                <a:solidFill>
                  <a:schemeClr val="bg1"/>
                </a:solidFill>
              </a:rPr>
              <a:t> </a:t>
            </a:r>
            <a:r>
              <a:rPr lang="pl-PL" sz="1800" dirty="0">
                <a:solidFill>
                  <a:schemeClr val="bg1"/>
                </a:solidFill>
              </a:rPr>
              <a:t>tworzyć </a:t>
            </a:r>
            <a:r>
              <a:rPr lang="pl-PL" sz="1800" dirty="0">
                <a:solidFill>
                  <a:schemeClr val="lt1"/>
                </a:solidFill>
              </a:rPr>
              <a:t>i projektować aplikacje chroniące zarówno dzieci, jak i dorosłych w Internecie.</a:t>
            </a:r>
            <a:endParaRPr lang="pl-PL" dirty="0"/>
          </a:p>
          <a:p>
            <a:pPr lvl="0">
              <a:buSzPts val="1200"/>
            </a:pPr>
            <a:r>
              <a:rPr lang="pl-PL" sz="1800" dirty="0">
                <a:solidFill>
                  <a:schemeClr val="bg1"/>
                </a:solidFill>
              </a:rPr>
              <a:t>Może to być np. rozwijanie bezpiecznych przeglądarek internetowych przyszłości lub programowanie aplikacji znajdujących zagrożenia lub nieodpowiednie treści</a:t>
            </a:r>
            <a:r>
              <a:rPr lang="en-US" sz="1800" dirty="0">
                <a:solidFill>
                  <a:schemeClr val="bg1"/>
                </a:solidFill>
              </a:rPr>
              <a:t> w </a:t>
            </a:r>
            <a:r>
              <a:rPr lang="en-US" sz="1800" dirty="0" err="1">
                <a:solidFill>
                  <a:schemeClr val="bg1"/>
                </a:solidFill>
              </a:rPr>
              <a:t>sieci</a:t>
            </a:r>
            <a:r>
              <a:rPr lang="pl-PL" sz="1800" dirty="0">
                <a:solidFill>
                  <a:schemeClr val="bg1"/>
                </a:solidFill>
              </a:rPr>
              <a:t>.</a:t>
            </a:r>
            <a:endParaRPr lang="pl-PL" sz="2000" dirty="0">
              <a:solidFill>
                <a:schemeClr val="bg1"/>
              </a:solidFill>
            </a:endParaRPr>
          </a:p>
        </p:txBody>
      </p:sp>
      <p:sp>
        <p:nvSpPr>
          <p:cNvPr id="163" name="Google Shape;163;p31"/>
          <p:cNvSpPr txBox="1"/>
          <p:nvPr/>
        </p:nvSpPr>
        <p:spPr>
          <a:xfrm>
            <a:off x="6219219" y="1181850"/>
            <a:ext cx="3081900" cy="12081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accent3"/>
              </a:buClr>
              <a:buSzPts val="2000"/>
              <a:buFont typeface="Arial"/>
              <a:buNone/>
            </a:pPr>
            <a:r>
              <a:rPr lang="pl-PL" sz="2000" dirty="0">
                <a:solidFill>
                  <a:schemeClr val="accent3"/>
                </a:solidFill>
              </a:rPr>
              <a:t>Analitycy</a:t>
            </a:r>
            <a:endParaRPr sz="2000" dirty="0">
              <a:solidFill>
                <a:schemeClr val="accent3"/>
              </a:solidFill>
            </a:endParaRPr>
          </a:p>
        </p:txBody>
      </p:sp>
      <p:pic>
        <p:nvPicPr>
          <p:cNvPr id="164" name="Google Shape;164;p31" descr="Where in the world are the women software developers? | CIO"/>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969200" y="1584662"/>
            <a:ext cx="3113052" cy="2075368"/>
          </a:xfrm>
          <a:prstGeom prst="rect">
            <a:avLst/>
          </a:prstGeom>
          <a:noFill/>
          <a:ln>
            <a:noFill/>
          </a:ln>
        </p:spPr>
      </p:pic>
      <p:pic>
        <p:nvPicPr>
          <p:cNvPr id="165" name="Google Shape;165;p31" descr="Teenage Girl In Wheelchair Looking At Mobile Phone With Friend In Park  Stock Photo - Download Image Now - iStock"/>
          <p:cNvPicPr preferRelativeResize="0"/>
          <p:nvPr/>
        </p:nvPicPr>
        <p:blipFill rotWithShape="1">
          <a:blip r:embed="rId4">
            <a:alphaModFix/>
          </a:blip>
          <a:srcRect/>
          <a:stretch/>
        </p:blipFill>
        <p:spPr>
          <a:xfrm>
            <a:off x="6213557" y="1592275"/>
            <a:ext cx="3093240" cy="2060134"/>
          </a:xfrm>
          <a:prstGeom prst="rect">
            <a:avLst/>
          </a:prstGeom>
          <a:noFill/>
          <a:ln>
            <a:noFill/>
          </a:ln>
        </p:spPr>
      </p:pic>
    </p:spTree>
  </p:cSld>
  <p:clrMapOvr>
    <a:masterClrMapping/>
  </p:clrMapOvr>
</p:sld>
</file>

<file path=ppt/theme/theme1.xml><?xml version="1.0" encoding="utf-8"?>
<a:theme xmlns:a="http://schemas.openxmlformats.org/drawingml/2006/main" name="PwC">
  <a:themeElements>
    <a:clrScheme name="Tech We Can">
      <a:dk1>
        <a:srgbClr val="000000"/>
      </a:dk1>
      <a:lt1>
        <a:srgbClr val="FFFFFF"/>
      </a:lt1>
      <a:dk2>
        <a:srgbClr val="2F2F53"/>
      </a:dk2>
      <a:lt2>
        <a:srgbClr val="DEDEDE"/>
      </a:lt2>
      <a:accent1>
        <a:srgbClr val="1F2E79"/>
      </a:accent1>
      <a:accent2>
        <a:srgbClr val="60A0FA"/>
      </a:accent2>
      <a:accent3>
        <a:srgbClr val="EC5750"/>
      </a:accent3>
      <a:accent4>
        <a:srgbClr val="FACE78"/>
      </a:accent4>
      <a:accent5>
        <a:srgbClr val="2D2C31"/>
      </a:accent5>
      <a:accent6>
        <a:srgbClr val="0B8C98"/>
      </a:accent6>
      <a:hlink>
        <a:srgbClr val="60A0FA"/>
      </a:hlink>
      <a:folHlink>
        <a:srgbClr val="2D2C3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wC">
  <a:themeElements>
    <a:clrScheme name="PwC Colors">
      <a:dk1>
        <a:srgbClr val="000000"/>
      </a:dk1>
      <a:lt1>
        <a:srgbClr val="FFFFFF"/>
      </a:lt1>
      <a:dk2>
        <a:srgbClr val="7D7D7D"/>
      </a:dk2>
      <a:lt2>
        <a:srgbClr val="DEDEDE"/>
      </a:lt2>
      <a:accent1>
        <a:srgbClr val="D04A02"/>
      </a:accent1>
      <a:accent2>
        <a:srgbClr val="FFB600"/>
      </a:accent2>
      <a:accent3>
        <a:srgbClr val="E0301E"/>
      </a:accent3>
      <a:accent4>
        <a:srgbClr val="EB8C00"/>
      </a:accent4>
      <a:accent5>
        <a:srgbClr val="DB536A"/>
      </a:accent5>
      <a:accent6>
        <a:srgbClr val="464646"/>
      </a:accent6>
      <a:hlink>
        <a:srgbClr val="D04A02"/>
      </a:hlink>
      <a:folHlink>
        <a:srgbClr val="DB536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4530</Words>
  <Application>Microsoft Office PowerPoint</Application>
  <PresentationFormat>Custom</PresentationFormat>
  <Paragraphs>225</Paragraphs>
  <Slides>18</Slides>
  <Notes>18</Notes>
  <HiddenSlides>3</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18</vt:i4>
      </vt:variant>
    </vt:vector>
  </HeadingPairs>
  <TitlesOfParts>
    <vt:vector size="27" baseType="lpstr">
      <vt:lpstr>Arial</vt:lpstr>
      <vt:lpstr>Calibri</vt:lpstr>
      <vt:lpstr>Georgia</vt:lpstr>
      <vt:lpstr>Poppins</vt:lpstr>
      <vt:lpstr>Poppins Light</vt:lpstr>
      <vt:lpstr>Poppins SemiBold</vt:lpstr>
      <vt:lpstr>PwC</vt:lpstr>
      <vt:lpstr>Simple Light</vt:lpstr>
      <vt:lpstr>1_Simple Light</vt:lpstr>
      <vt:lpstr>Bezpieczeństwa</vt:lpstr>
      <vt:lpstr>PowerPoint Presentation</vt:lpstr>
      <vt:lpstr>PowerPoint Presentation</vt:lpstr>
      <vt:lpstr>PowerPoint Presentation</vt:lpstr>
      <vt:lpstr>Gdzie możecie szukać porad i informacji na temat bezpieczeństwa w Internecie?</vt:lpstr>
      <vt:lpstr>Technologia używana do zapewniania sobie bezpieczeństwa w sieci </vt:lpstr>
      <vt:lpstr>Poznaj naszą dzisiejszą bohaterkę    </vt:lpstr>
      <vt:lpstr>Top 5 tips for Cyber Safety</vt:lpstr>
      <vt:lpstr>Zawody techniczne w branży bezpieczeństwa online.</vt:lpstr>
      <vt:lpstr>Czym jest atak cybernetyczny i kim są hakerzy?</vt:lpstr>
      <vt:lpstr>Technologie zmniejszające zagrożenia online dla firm</vt:lpstr>
      <vt:lpstr>Poznaj kolejnych przedstawicieli branży bezpieczeństwa</vt:lpstr>
      <vt:lpstr>Zawody techniczne minimalizujące ryzyko dla biznesu</vt:lpstr>
      <vt:lpstr>PowerPoint Presentation</vt:lpstr>
      <vt:lpstr>PowerPoint Presentation</vt:lpstr>
      <vt:lpstr>PowerPoint Presentation</vt:lpstr>
      <vt:lpstr>Twoje wyzwanie:  zaprojektuj urządzenie do noszenia lub przenośne przeznaczone do poprawy bezpieczeństwa i stwórz diagram wyjaśniający, jak to urządzenie chroni użytkownika.</vt:lpstr>
      <vt:lpstr>“Konspekty Tech We Can są częścią naszej misji by rozwijać społeczność w której żyjemy  -  bez naszego zaangażowania, wiele dzieci napotka ryzyko pozostania w tyle za szybko rozwijającą się technologią, która zmienia to jak żyjemy i pracujemy. […].” Sheridan Ash, założyciel Tech She Can Charter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Safety and Security</dc:title>
  <dc:creator>Mark Scales</dc:creator>
  <cp:lastModifiedBy>Król, Jadwiga (MFHB)</cp:lastModifiedBy>
  <cp:revision>34</cp:revision>
  <dcterms:created xsi:type="dcterms:W3CDTF">2018-10-18T09:26:04Z</dcterms:created>
  <dcterms:modified xsi:type="dcterms:W3CDTF">2023-06-02T12:46:12Z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3732d58-8c18-4bab-8f62-1159a69060e9_Enabled">
    <vt:lpwstr>True</vt:lpwstr>
  </property>
  <property fmtid="{D5CDD505-2E9C-101B-9397-08002B2CF9AE}" pid="3" name="MSIP_Label_f3732d58-8c18-4bab-8f62-1159a69060e9_SiteId">
    <vt:lpwstr>d0df3d96-c065-41c3-8c0b-5dcaa460ec33</vt:lpwstr>
  </property>
  <property fmtid="{D5CDD505-2E9C-101B-9397-08002B2CF9AE}" pid="4" name="MSIP_Label_f3732d58-8c18-4bab-8f62-1159a69060e9_Owner">
    <vt:lpwstr>jadwiga.krol@credit-suisse.com</vt:lpwstr>
  </property>
  <property fmtid="{D5CDD505-2E9C-101B-9397-08002B2CF9AE}" pid="5" name="MSIP_Label_f3732d58-8c18-4bab-8f62-1159a69060e9_SetDate">
    <vt:lpwstr>2021-04-28T08:32:35.2742761Z</vt:lpwstr>
  </property>
  <property fmtid="{D5CDD505-2E9C-101B-9397-08002B2CF9AE}" pid="6" name="MSIP_Label_f3732d58-8c18-4bab-8f62-1159a69060e9_Name">
    <vt:lpwstr>Unrestricted</vt:lpwstr>
  </property>
  <property fmtid="{D5CDD505-2E9C-101B-9397-08002B2CF9AE}" pid="7" name="MSIP_Label_f3732d58-8c18-4bab-8f62-1159a69060e9_Application">
    <vt:lpwstr>Microsoft Azure Information Protection</vt:lpwstr>
  </property>
  <property fmtid="{D5CDD505-2E9C-101B-9397-08002B2CF9AE}" pid="8" name="MSIP_Label_f3732d58-8c18-4bab-8f62-1159a69060e9_ActionId">
    <vt:lpwstr>11a74e4c-c11f-49fd-8526-eb483c53c786</vt:lpwstr>
  </property>
  <property fmtid="{D5CDD505-2E9C-101B-9397-08002B2CF9AE}" pid="9" name="MSIP_Label_f3732d58-8c18-4bab-8f62-1159a69060e9_Extended_MSFT_Method">
    <vt:lpwstr>Manual</vt:lpwstr>
  </property>
  <property fmtid="{D5CDD505-2E9C-101B-9397-08002B2CF9AE}" pid="10" name="Sensitivity">
    <vt:lpwstr>Unrestricted</vt:lpwstr>
  </property>
</Properties>
</file>