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8" r:id="rId2"/>
    <p:sldMasterId id="2147483689" r:id="rId3"/>
    <p:sldMasterId id="2147483702" r:id="rId4"/>
  </p:sldMasterIdLst>
  <p:notesMasterIdLst>
    <p:notesMasterId r:id="rId25"/>
  </p:notesMasterIdLst>
  <p:sldIdLst>
    <p:sldId id="256" r:id="rId5"/>
    <p:sldId id="270" r:id="rId6"/>
    <p:sldId id="271" r:id="rId7"/>
    <p:sldId id="258" r:id="rId8"/>
    <p:sldId id="280" r:id="rId9"/>
    <p:sldId id="284" r:id="rId10"/>
    <p:sldId id="272" r:id="rId11"/>
    <p:sldId id="286" r:id="rId12"/>
    <p:sldId id="275" r:id="rId13"/>
    <p:sldId id="281" r:id="rId14"/>
    <p:sldId id="273" r:id="rId15"/>
    <p:sldId id="283" r:id="rId16"/>
    <p:sldId id="274" r:id="rId17"/>
    <p:sldId id="282" r:id="rId18"/>
    <p:sldId id="267" r:id="rId19"/>
    <p:sldId id="285" r:id="rId20"/>
    <p:sldId id="279" r:id="rId21"/>
    <p:sldId id="287" r:id="rId22"/>
    <p:sldId id="268" r:id="rId23"/>
    <p:sldId id="26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ól, Jadwiga (MBHT 2)" initials="KJ(2" lastIdx="1" clrIdx="0">
    <p:extLst>
      <p:ext uri="{19B8F6BF-5375-455C-9EA6-DF929625EA0E}">
        <p15:presenceInfo xmlns:p15="http://schemas.microsoft.com/office/powerpoint/2012/main" userId="S::jadwiga.krol@credit-suisse.com::09421857-1d6c-4ecb-94df-02261e597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CB244-3F8A-4C17-9951-CB6C8FE5AC7E}" v="6" dt="2023-06-02T11:44:52.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69" autoAdjust="0"/>
  </p:normalViewPr>
  <p:slideViewPr>
    <p:cSldViewPr snapToGrid="0">
      <p:cViewPr varScale="1">
        <p:scale>
          <a:sx n="78" d="100"/>
          <a:sy n="78" d="100"/>
        </p:scale>
        <p:origin x="160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ól, Jadwiga (MFHB)" userId="09421857-1d6c-4ecb-94df-02261e597562" providerId="ADAL" clId="{677CB244-3F8A-4C17-9951-CB6C8FE5AC7E}"/>
    <pc:docChg chg="addSld delSld modSld">
      <pc:chgData name="Król, Jadwiga (MFHB)" userId="09421857-1d6c-4ecb-94df-02261e597562" providerId="ADAL" clId="{677CB244-3F8A-4C17-9951-CB6C8FE5AC7E}" dt="2023-06-02T11:44:52.236" v="5"/>
      <pc:docMkLst>
        <pc:docMk/>
      </pc:docMkLst>
      <pc:sldChg chg="add del setBg">
        <pc:chgData name="Król, Jadwiga (MFHB)" userId="09421857-1d6c-4ecb-94df-02261e597562" providerId="ADAL" clId="{677CB244-3F8A-4C17-9951-CB6C8FE5AC7E}" dt="2023-06-02T11:44:16.886" v="2"/>
        <pc:sldMkLst>
          <pc:docMk/>
          <pc:sldMk cId="0" sldId="270"/>
        </pc:sldMkLst>
      </pc:sldChg>
      <pc:sldChg chg="add del setBg">
        <pc:chgData name="Król, Jadwiga (MFHB)" userId="09421857-1d6c-4ecb-94df-02261e597562" providerId="ADAL" clId="{677CB244-3F8A-4C17-9951-CB6C8FE5AC7E}" dt="2023-06-02T11:44:16.886" v="2"/>
        <pc:sldMkLst>
          <pc:docMk/>
          <pc:sldMk cId="0" sldId="271"/>
        </pc:sldMkLst>
      </pc:sldChg>
      <pc:sldChg chg="add del setBg">
        <pc:chgData name="Król, Jadwiga (MFHB)" userId="09421857-1d6c-4ecb-94df-02261e597562" providerId="ADAL" clId="{677CB244-3F8A-4C17-9951-CB6C8FE5AC7E}" dt="2023-06-02T11:44:52.236" v="5"/>
        <pc:sldMkLst>
          <pc:docMk/>
          <pc:sldMk cId="0"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W9VXfxVxB9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d2942c90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600"/>
              <a:buFont typeface="Arial"/>
              <a:buNone/>
            </a:pPr>
            <a:r>
              <a:rPr lang="pl-PL" sz="1100" dirty="0">
                <a:latin typeface="Poppins"/>
                <a:ea typeface="Poppins"/>
                <a:cs typeface="Poppins"/>
                <a:sym typeface="Poppins"/>
              </a:rPr>
              <a:t>Dzień dobry, mam na imię......  </a:t>
            </a:r>
            <a:r>
              <a:rPr lang="en-GB" sz="1100" dirty="0">
                <a:latin typeface="Poppins"/>
                <a:ea typeface="Poppins"/>
                <a:cs typeface="Poppins"/>
                <a:sym typeface="Poppins"/>
              </a:rPr>
              <a:t> </a:t>
            </a:r>
            <a:r>
              <a:rPr lang="en-GB" sz="1100" dirty="0" err="1">
                <a:latin typeface="Poppins"/>
                <a:ea typeface="Poppins"/>
                <a:cs typeface="Poppins"/>
                <a:sym typeface="Poppins"/>
              </a:rPr>
              <a:t>Podczas</a:t>
            </a:r>
            <a:r>
              <a:rPr lang="en-GB" sz="1100" dirty="0">
                <a:latin typeface="Poppins"/>
                <a:ea typeface="Poppins"/>
                <a:cs typeface="Poppins"/>
                <a:sym typeface="Poppins"/>
              </a:rPr>
              <a:t> </a:t>
            </a:r>
            <a:r>
              <a:rPr lang="en-GB" sz="1100" dirty="0" err="1">
                <a:latin typeface="Poppins"/>
                <a:ea typeface="Poppins"/>
                <a:cs typeface="Poppins"/>
                <a:sym typeface="Poppins"/>
              </a:rPr>
              <a:t>tej</a:t>
            </a:r>
            <a:r>
              <a:rPr lang="pl-PL" sz="1100" dirty="0">
                <a:latin typeface="Poppins"/>
                <a:ea typeface="Poppins"/>
                <a:cs typeface="Poppins"/>
                <a:sym typeface="Poppins"/>
              </a:rPr>
              <a:t> </a:t>
            </a:r>
            <a:r>
              <a:rPr lang="pl-PL" sz="1100" dirty="0" err="1">
                <a:latin typeface="Poppins"/>
                <a:ea typeface="Poppins"/>
                <a:cs typeface="Poppins"/>
                <a:sym typeface="Poppins"/>
              </a:rPr>
              <a:t>lekcj</a:t>
            </a:r>
            <a:r>
              <a:rPr lang="en-GB" sz="1100" dirty="0">
                <a:latin typeface="Poppins"/>
                <a:ea typeface="Poppins"/>
                <a:cs typeface="Poppins"/>
                <a:sym typeface="Poppins"/>
              </a:rPr>
              <a:t>i</a:t>
            </a:r>
            <a:r>
              <a:rPr lang="pl-PL" sz="1100" dirty="0">
                <a:latin typeface="Poppins"/>
                <a:ea typeface="Poppins"/>
                <a:cs typeface="Poppins"/>
                <a:sym typeface="Poppins"/>
              </a:rPr>
              <a:t> Tech We </a:t>
            </a:r>
            <a:r>
              <a:rPr lang="pl-PL" sz="1100" dirty="0" err="1">
                <a:latin typeface="Poppins"/>
                <a:ea typeface="Poppins"/>
                <a:cs typeface="Poppins"/>
                <a:sym typeface="Poppins"/>
              </a:rPr>
              <a:t>Can</a:t>
            </a:r>
            <a:r>
              <a:rPr lang="pl-PL" sz="1100" dirty="0">
                <a:latin typeface="Poppins"/>
                <a:ea typeface="Poppins"/>
                <a:cs typeface="Poppins"/>
                <a:sym typeface="Poppins"/>
              </a:rPr>
              <a:t> </a:t>
            </a:r>
            <a:r>
              <a:rPr lang="en-GB" sz="1100" dirty="0" err="1">
                <a:latin typeface="Poppins"/>
                <a:ea typeface="Poppins"/>
                <a:cs typeface="Poppins"/>
                <a:sym typeface="Poppins"/>
              </a:rPr>
              <a:t>porozmawiamy</a:t>
            </a:r>
            <a:r>
              <a:rPr lang="en-GB" sz="1100" dirty="0">
                <a:latin typeface="Poppins"/>
                <a:ea typeface="Poppins"/>
                <a:cs typeface="Poppins"/>
                <a:sym typeface="Poppins"/>
              </a:rPr>
              <a:t> o</a:t>
            </a:r>
            <a:r>
              <a:rPr lang="pl-PL" sz="1100" dirty="0">
                <a:latin typeface="Poppins"/>
                <a:ea typeface="Poppins"/>
                <a:cs typeface="Poppins"/>
                <a:sym typeface="Poppins"/>
              </a:rPr>
              <a:t> </a:t>
            </a:r>
            <a:r>
              <a:rPr lang="en-GB" sz="1100" dirty="0">
                <a:latin typeface="Poppins"/>
                <a:ea typeface="Poppins"/>
                <a:cs typeface="Poppins"/>
                <a:sym typeface="Poppins"/>
              </a:rPr>
              <a:t>Tech</a:t>
            </a:r>
            <a:r>
              <a:rPr lang="pl-PL" sz="1100" dirty="0" err="1">
                <a:latin typeface="Poppins"/>
                <a:ea typeface="Poppins"/>
                <a:cs typeface="Poppins"/>
                <a:sym typeface="Poppins"/>
              </a:rPr>
              <a:t>nologii</a:t>
            </a:r>
            <a:r>
              <a:rPr lang="en-GB" sz="1100" dirty="0">
                <a:latin typeface="Poppins"/>
                <a:ea typeface="Poppins"/>
                <a:cs typeface="Poppins"/>
                <a:sym typeface="Poppins"/>
              </a:rPr>
              <a:t> </a:t>
            </a:r>
            <a:r>
              <a:rPr lang="pl-PL" sz="1100" dirty="0">
                <a:latin typeface="Poppins"/>
                <a:ea typeface="Poppins"/>
                <a:cs typeface="Poppins"/>
                <a:sym typeface="Poppins"/>
              </a:rPr>
              <a:t>dla</a:t>
            </a:r>
            <a:r>
              <a:rPr lang="en-GB" sz="1100" dirty="0">
                <a:latin typeface="Poppins"/>
                <a:ea typeface="Poppins"/>
                <a:cs typeface="Poppins"/>
                <a:sym typeface="Poppins"/>
              </a:rPr>
              <a:t> </a:t>
            </a:r>
            <a:r>
              <a:rPr lang="pl-PL" sz="1100" dirty="0">
                <a:latin typeface="Poppins"/>
                <a:ea typeface="Poppins"/>
                <a:cs typeface="Poppins"/>
                <a:sym typeface="Poppins"/>
              </a:rPr>
              <a:t>Planety</a:t>
            </a:r>
          </a:p>
          <a:p>
            <a:pPr marL="0" marR="0" lvl="0" indent="0" algn="l" rtl="0">
              <a:lnSpc>
                <a:spcPct val="100000"/>
              </a:lnSpc>
              <a:spcBef>
                <a:spcPts val="0"/>
              </a:spcBef>
              <a:spcAft>
                <a:spcPts val="0"/>
              </a:spcAft>
              <a:buNone/>
            </a:pPr>
            <a:endParaRPr lang="en-US" dirty="0">
              <a:solidFill>
                <a:schemeClr val="dk1"/>
              </a:solidFill>
            </a:endParaRPr>
          </a:p>
          <a:p>
            <a:pPr marL="0" lvl="0" indent="0" algn="l" rtl="0">
              <a:spcBef>
                <a:spcPts val="0"/>
              </a:spcBef>
              <a:spcAft>
                <a:spcPts val="0"/>
              </a:spcAft>
              <a:buNone/>
            </a:pPr>
            <a:r>
              <a:rPr lang="pl-PL" dirty="0"/>
              <a:t>Dzisiaj skupimy się na technologii pomagającej naszej planecie, ale mamy wiele innych lekcji Tech We </a:t>
            </a:r>
            <a:r>
              <a:rPr lang="pl-PL" dirty="0" err="1"/>
              <a:t>Can</a:t>
            </a:r>
            <a:r>
              <a:rPr lang="pl-PL" dirty="0"/>
              <a:t> dostępnych do wyboru. Chcemy pokazać Wam, jak Wasze zainteresowania i pasje mogą poprowadzić do kariery w branży technologicznej.</a:t>
            </a:r>
          </a:p>
          <a:p>
            <a:pPr marL="0" marR="0" lvl="0" indent="0" algn="l" rtl="0">
              <a:lnSpc>
                <a:spcPct val="100000"/>
              </a:lnSpc>
              <a:spcBef>
                <a:spcPts val="500"/>
              </a:spcBef>
              <a:spcAft>
                <a:spcPts val="0"/>
              </a:spcAft>
              <a:buNone/>
            </a:pPr>
            <a:endParaRPr lang="en-US" dirty="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r>
              <a:rPr lang="pl-PL" sz="1800" dirty="0">
                <a:effectLst/>
                <a:latin typeface="Calibri" panose="020F0502020204030204" pitchFamily="34" charset="0"/>
                <a:ea typeface="Calibri" panose="020F0502020204030204" pitchFamily="34" charset="0"/>
              </a:rPr>
              <a:t>W dzisiejszej lekcji moim celem będzie pokazanie wam wielu intersujących sposobów, w jakie technologia jest wykorzystywana, by chronić naszą planetę. Poruszę również temat ludzi pracujących przy projektowaniu, tworzeniu, a także używających  technologii. Pomówimy o zawodach, które wykonują. Być może w przyszłości rozważycie pracę w jednej z tych branż.</a:t>
            </a:r>
            <a:endParaRPr dirty="0"/>
          </a:p>
        </p:txBody>
      </p:sp>
      <p:sp>
        <p:nvSpPr>
          <p:cNvPr id="177" name="Google Shape;177;gbd2942c9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lgn="just">
              <a:buNone/>
            </a:pPr>
            <a:r>
              <a:rPr lang="pl-PL" sz="1800">
                <a:effectLst/>
                <a:latin typeface="Calibri" panose="020F0502020204030204" pitchFamily="34" charset="0"/>
                <a:ea typeface="Calibri" panose="020F0502020204030204" pitchFamily="34" charset="0"/>
              </a:rPr>
              <a:t>Spójrzmy teraz na kilka przykładów technologii wykorzystywanej do ochrony oceanów.</a:t>
            </a:r>
            <a:endParaRPr lang="en-GB"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Organizacja The Ocean </a:t>
            </a:r>
            <a:r>
              <a:rPr lang="pl-PL" sz="1800" err="1">
                <a:effectLst/>
                <a:latin typeface="Calibri" panose="020F0502020204030204" pitchFamily="34" charset="0"/>
                <a:ea typeface="Calibri" panose="020F0502020204030204" pitchFamily="34" charset="0"/>
              </a:rPr>
              <a:t>Cleanup</a:t>
            </a:r>
            <a:r>
              <a:rPr lang="pl-PL" sz="1800">
                <a:effectLst/>
                <a:latin typeface="Calibri" panose="020F0502020204030204" pitchFamily="34" charset="0"/>
                <a:ea typeface="Calibri" panose="020F0502020204030204" pitchFamily="34" charset="0"/>
              </a:rPr>
              <a:t> ma w planach zlikwidowanie 90% pływającego plastiku z powierzchni wody do roku 2040. The Ocean </a:t>
            </a:r>
            <a:r>
              <a:rPr lang="pl-PL" sz="1800" err="1">
                <a:effectLst/>
                <a:latin typeface="Calibri" panose="020F0502020204030204" pitchFamily="34" charset="0"/>
                <a:ea typeface="Calibri" panose="020F0502020204030204" pitchFamily="34" charset="0"/>
              </a:rPr>
              <a:t>Cleanup</a:t>
            </a:r>
            <a:r>
              <a:rPr lang="pl-PL" sz="1800">
                <a:effectLst/>
                <a:latin typeface="Calibri" panose="020F0502020204030204" pitchFamily="34" charset="0"/>
                <a:ea typeface="Calibri" panose="020F0502020204030204" pitchFamily="34" charset="0"/>
              </a:rPr>
              <a:t> został założony przez 20 letniego </a:t>
            </a:r>
            <a:r>
              <a:rPr lang="pl-PL" sz="1800" err="1">
                <a:effectLst/>
                <a:latin typeface="Calibri" panose="020F0502020204030204" pitchFamily="34" charset="0"/>
                <a:ea typeface="Calibri" panose="020F0502020204030204" pitchFamily="34" charset="0"/>
              </a:rPr>
              <a:t>Boyana</a:t>
            </a:r>
            <a:r>
              <a:rPr lang="pl-PL" sz="1800">
                <a:effectLst/>
                <a:latin typeface="Calibri" panose="020F0502020204030204" pitchFamily="34" charset="0"/>
                <a:ea typeface="Calibri" panose="020F0502020204030204" pitchFamily="34" charset="0"/>
              </a:rPr>
              <a:t> </a:t>
            </a:r>
            <a:r>
              <a:rPr lang="pl-PL" sz="1800" err="1">
                <a:effectLst/>
                <a:latin typeface="Calibri" panose="020F0502020204030204" pitchFamily="34" charset="0"/>
                <a:ea typeface="Calibri" panose="020F0502020204030204" pitchFamily="34" charset="0"/>
              </a:rPr>
              <a:t>Slata</a:t>
            </a:r>
            <a:r>
              <a:rPr lang="pl-PL" sz="1800">
                <a:effectLst/>
                <a:latin typeface="Calibri" panose="020F0502020204030204" pitchFamily="34" charset="0"/>
                <a:ea typeface="Calibri" panose="020F0502020204030204" pitchFamily="34" charset="0"/>
              </a:rPr>
              <a:t>. </a:t>
            </a:r>
            <a:r>
              <a:rPr lang="pl-PL" sz="1800" err="1">
                <a:effectLst/>
                <a:latin typeface="Calibri" panose="020F0502020204030204" pitchFamily="34" charset="0"/>
                <a:ea typeface="Calibri" panose="020F0502020204030204" pitchFamily="34" charset="0"/>
              </a:rPr>
              <a:t>Boyan</a:t>
            </a:r>
            <a:r>
              <a:rPr lang="pl-PL" sz="1800">
                <a:effectLst/>
                <a:latin typeface="Calibri" panose="020F0502020204030204" pitchFamily="34" charset="0"/>
                <a:ea typeface="Calibri" panose="020F0502020204030204" pitchFamily="34" charset="0"/>
              </a:rPr>
              <a:t> wraz ze swoim zespołem korzystają z pływających barier, które poruszając się po prądach wodnych zbierają plastik zanim rozłoży się na tyle, by nie można go było wyciągnąć z wody. Pływające bariery poruszają się powoli i zostały zaprojektowane, tak by minimalizować zmiany organizmach żyjących w wodzie. Mają również specjalne kamery, tak by pracownicy mogli zatrzymać łódź, kiedy wykryte zostanie jakieś zwierzę. Kiedy The Ocean </a:t>
            </a:r>
            <a:r>
              <a:rPr lang="pl-PL" sz="1800" err="1">
                <a:effectLst/>
                <a:latin typeface="Calibri" panose="020F0502020204030204" pitchFamily="34" charset="0"/>
                <a:ea typeface="Calibri" panose="020F0502020204030204" pitchFamily="34" charset="0"/>
              </a:rPr>
              <a:t>Cleanup</a:t>
            </a:r>
            <a:r>
              <a:rPr lang="pl-PL" sz="1800">
                <a:effectLst/>
                <a:latin typeface="Calibri" panose="020F0502020204030204" pitchFamily="34" charset="0"/>
                <a:ea typeface="Calibri" panose="020F0502020204030204" pitchFamily="34" charset="0"/>
              </a:rPr>
              <a:t> usunie plastik z wody, przekazuje go do recyklingu.</a:t>
            </a:r>
          </a:p>
          <a:p>
            <a:pPr marL="158750" indent="0" algn="just">
              <a:buNone/>
            </a:pPr>
            <a:endParaRPr lang="pl-PL"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Kolejnym ważnym sposobem ochrony oceanów są rosnące w nich rafy koralowe. Przeszło jedna czwarta podwodnych zwierząt i organizmów polega na rafach koralowych jako źródłach pożywienia i miejscu schronienia. Są również ważne dla ludzi, częściowo służąc pozyskiwaniu jedzenia, a częściowo chroniąc brzegu lądu przed sztormami i erozją. Wzrost temperatury wody i jej zakwaszenie powoduje umieranie raf. Firma o nazwie </a:t>
            </a:r>
            <a:r>
              <a:rPr lang="pl-PL" sz="1800" err="1">
                <a:effectLst/>
                <a:latin typeface="Calibri" panose="020F0502020204030204" pitchFamily="34" charset="0"/>
                <a:ea typeface="Calibri" panose="020F0502020204030204" pitchFamily="34" charset="0"/>
              </a:rPr>
              <a:t>Coral</a:t>
            </a:r>
            <a:r>
              <a:rPr lang="pl-PL" sz="1800">
                <a:effectLst/>
                <a:latin typeface="Calibri" panose="020F0502020204030204" pitchFamily="34" charset="0"/>
                <a:ea typeface="Calibri" panose="020F0502020204030204" pitchFamily="34" charset="0"/>
              </a:rPr>
              <a:t> Vita obrała za cel ochronę i odnowienie raf.  Organizacja ta hoduje korale na lądzie a potem sadzi je w wodzie. Używają specjalnych metod wspomagających wzrost korali na ziemi który jest aż 50 razy szybszy. </a:t>
            </a:r>
            <a:r>
              <a:rPr lang="pl-PL" sz="1800" err="1">
                <a:effectLst/>
                <a:latin typeface="Calibri" panose="020F0502020204030204" pitchFamily="34" charset="0"/>
                <a:ea typeface="Calibri" panose="020F0502020204030204" pitchFamily="34" charset="0"/>
              </a:rPr>
              <a:t>Coral</a:t>
            </a:r>
            <a:r>
              <a:rPr lang="pl-PL" sz="1800">
                <a:effectLst/>
                <a:latin typeface="Calibri" panose="020F0502020204030204" pitchFamily="34" charset="0"/>
                <a:ea typeface="Calibri" panose="020F0502020204030204" pitchFamily="34" charset="0"/>
              </a:rPr>
              <a:t> Vita chce zasadzić i odnowić rafy na całym świecie żeby przeciwdziałać ich wyginięciu. </a:t>
            </a:r>
            <a:endParaRPr lang="en-GB" sz="1800">
              <a:effectLst/>
              <a:latin typeface="Calibri" panose="020F0502020204030204" pitchFamily="34" charset="0"/>
              <a:ea typeface="Calibri" panose="020F0502020204030204" pitchFamily="34" charset="0"/>
            </a:endParaRPr>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78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800">
                <a:effectLst/>
                <a:latin typeface="Calibri" panose="020F0502020204030204" pitchFamily="34" charset="0"/>
                <a:ea typeface="Calibri" panose="020F0502020204030204" pitchFamily="34" charset="0"/>
              </a:rPr>
              <a:t>Jedną z metod pomocy naszej planecie jest zmniejszenie ilości produkowanych odpadów. Gdy wyrzucamy produkty, które nie mogą zostać ponownie użyte, bądź nie nadają się do recyklingu kończą w miejscu o nazwie wysypisko odpadów. Wysypiska śmieci to duże dziury w ziemi, gdzie zostawia się odpady do rozkładu. W przypadku niektórych rodzajów materiałów może zająć to wiele lat. Wysypiska odpadów zanieczyszczają powietrze, gdyż podczas rozkładu wydziałają się różne szkodliwe gazy i substancje, które wnikają w ziemię. Powodują one również zanieczyszczenie wody, ponieważ część śmieci w czasie rozkładu przecieka. Jeśli ograniczymy ilość produkowanych śmieci, będziemy wykorzystywać też mniej surowców np. drzew, które zostaną ocalone przed ścięciem. Również im więcej ponownie będziemy wykorzystywać i stosować segregację, tym mniej będziemy musieli transportować dóbr w ciężarówkach czy samolotach, które produkują dodatkowe zanieczyszczenie. Więc zmniejszenie produkcji odpadów jest zdecydowanie dobre dla naszej planety</a:t>
            </a:r>
            <a:endParaRPr/>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28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lgn="just">
              <a:buNone/>
            </a:pPr>
            <a:r>
              <a:rPr lang="pl-PL" sz="1800" err="1">
                <a:effectLst/>
                <a:latin typeface="Calibri" panose="020F0502020204030204" pitchFamily="34" charset="0"/>
                <a:ea typeface="Calibri" panose="020F0502020204030204" pitchFamily="34" charset="0"/>
              </a:rPr>
              <a:t>Positive</a:t>
            </a:r>
            <a:r>
              <a:rPr lang="pl-PL" sz="1800">
                <a:effectLst/>
                <a:latin typeface="Calibri" panose="020F0502020204030204" pitchFamily="34" charset="0"/>
                <a:ea typeface="Calibri" panose="020F0502020204030204" pitchFamily="34" charset="0"/>
              </a:rPr>
              <a:t> Carbon to firma korzystająca z technologii do pomagania restauracjom w zmniejszeniu wyrzucanego jedzenia. Mają specjalne śmietniki wyposażone w sensory i wagę. Sensory korzystają z AI (sztucznej inteligencji) do monitorowania jedzenia, które szefowie wyrzucają, a także wagę, która mierzy ilość odpadków w koszu. Na podstawie zgromadzonych danych, pracownicy kuchni mogą potem zobaczyć jasno jakiego typu i ile jedzenia wyrzucają. Dzięki temu firmy mogą nie tylko zaoszczędzić pieniądze, ale również zmniejszyć ilość odpadków oraz zaoszczędzić na wywozie śmieci.</a:t>
            </a:r>
            <a:endParaRPr lang="en-GB" sz="1800">
              <a:effectLst/>
              <a:latin typeface="Calibri" panose="020F0502020204030204" pitchFamily="34" charset="0"/>
              <a:ea typeface="Calibri" panose="020F0502020204030204" pitchFamily="34" charset="0"/>
            </a:endParaRPr>
          </a:p>
          <a:p>
            <a:pPr marL="158750" indent="0" algn="just">
              <a:buNone/>
            </a:pPr>
            <a:endParaRPr lang="en-GB"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Innym przykładem technologii wykorzystywanej do zmniejszenia ilości odpadów jest odzież. Moda i tworzenie noszonych przez nas ubrań jest uważane za jedno z największych źródeł zanieczyszczeń na świecie. </a:t>
            </a:r>
            <a:r>
              <a:rPr lang="pl-PL" sz="1800" err="1">
                <a:effectLst/>
                <a:latin typeface="Calibri" panose="020F0502020204030204" pitchFamily="34" charset="0"/>
                <a:ea typeface="Calibri" panose="020F0502020204030204" pitchFamily="34" charset="0"/>
              </a:rPr>
              <a:t>Dress</a:t>
            </a:r>
            <a:r>
              <a:rPr lang="pl-PL" sz="1800">
                <a:effectLst/>
                <a:latin typeface="Calibri" panose="020F0502020204030204" pitchFamily="34" charset="0"/>
                <a:ea typeface="Calibri" panose="020F0502020204030204" pitchFamily="34" charset="0"/>
              </a:rPr>
              <a:t> X to inna firma, która próbuje zmniejszyć ilość śmieci i zanieczyszczeń przez wprowadzenie cyfrowej mody. Firma oferuje swym klientom cyfrowe ubranie, które mogą kupić, a następnie przenieść na cyfrową fotografię. Ich klienci mogą następnie wrzucić swoje zdjęcia do Internetu i </a:t>
            </a:r>
            <a:r>
              <a:rPr lang="pl-PL" sz="1800" err="1">
                <a:effectLst/>
                <a:latin typeface="Calibri" panose="020F0502020204030204" pitchFamily="34" charset="0"/>
                <a:ea typeface="Calibri" panose="020F0502020204030204" pitchFamily="34" charset="0"/>
              </a:rPr>
              <a:t>social</a:t>
            </a:r>
            <a:r>
              <a:rPr lang="pl-PL" sz="1800">
                <a:effectLst/>
                <a:latin typeface="Calibri" panose="020F0502020204030204" pitchFamily="34" charset="0"/>
                <a:ea typeface="Calibri" panose="020F0502020204030204" pitchFamily="34" charset="0"/>
              </a:rPr>
              <a:t> media nosząc ubrania </a:t>
            </a:r>
            <a:r>
              <a:rPr lang="pl-PL" sz="1800" err="1">
                <a:effectLst/>
                <a:latin typeface="Calibri" panose="020F0502020204030204" pitchFamily="34" charset="0"/>
                <a:ea typeface="Calibri" panose="020F0502020204030204" pitchFamily="34" charset="0"/>
              </a:rPr>
              <a:t>Dress</a:t>
            </a:r>
            <a:r>
              <a:rPr lang="pl-PL" sz="1800">
                <a:effectLst/>
                <a:latin typeface="Calibri" panose="020F0502020204030204" pitchFamily="34" charset="0"/>
                <a:ea typeface="Calibri" panose="020F0502020204030204" pitchFamily="34" charset="0"/>
              </a:rPr>
              <a:t> X. Tak naprawdę fotografowana osoba w ogóle nie założyła fizycznie ubrań, ale nadal może wyglądać fajnie bez potrzeby zakupu dziesiątek różnych ubrań do zdjęcia.</a:t>
            </a:r>
            <a:endParaRPr lang="en-GB"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56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lgn="just">
              <a:buNone/>
            </a:pPr>
            <a:r>
              <a:rPr lang="pl-PL" sz="1800">
                <a:effectLst/>
                <a:latin typeface="Calibri" panose="020F0502020204030204" pitchFamily="34" charset="0"/>
                <a:ea typeface="Calibri" panose="020F0502020204030204" pitchFamily="34" charset="0"/>
              </a:rPr>
              <a:t>Kiedy mówimy o ochronie naszej planety należy pamiętać, że nie jesteśmy jednymi, którzy na niej żyją. Dzielimy tę planetę z milionami gatunków roślin i zwierząt, a nasze działania powodują ich krzywdę. Zmiana klimatu ma wpływ na gatunki, które żyją z nami na tej planecie. Według World Wildlife Foundation, jeśli nie zrobimy nic, by powstrzymać globalne ocieplenie stracimy nawet 50% gatunków zwierząt żyjących w najważniejszych obszarach naturalnych np. lasach deszczowych.</a:t>
            </a:r>
            <a:endParaRPr lang="en-GB" sz="1800">
              <a:effectLst/>
              <a:latin typeface="Calibri" panose="020F0502020204030204" pitchFamily="34" charset="0"/>
              <a:ea typeface="Calibri" panose="020F0502020204030204" pitchFamily="34" charset="0"/>
            </a:endParaRPr>
          </a:p>
          <a:p>
            <a:pPr marL="158750" indent="0" algn="just">
              <a:buNone/>
            </a:pPr>
            <a:endParaRPr lang="en-GB"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Zmiana klimatu wpływa na zwierzęta na wiele sposobów. Przykładowo słonie. Słonie potrzebują między 150-300 l wody dziennie (jedna pełna wanna). Im mniej opadów deszczu, im wyższa temperatura i więcej susz, tym więcej słoni nie przetrwa. Żółwie również ciężko odczuwają zmianę klimatu. Podnoszące się poziomy mórz, wyższe prądy i ekstremalna pogoda niszczą legowiska żółwi.</a:t>
            </a:r>
            <a:endParaRPr lang="en-GB"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140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lgn="just">
              <a:buNone/>
            </a:pPr>
            <a:r>
              <a:rPr lang="pl-PL" sz="1800" dirty="0">
                <a:effectLst/>
                <a:latin typeface="Calibri" panose="020F0502020204030204" pitchFamily="34" charset="0"/>
                <a:ea typeface="Calibri" panose="020F0502020204030204" pitchFamily="34" charset="0"/>
              </a:rPr>
              <a:t>Na świecie jest wielu ludzi, którzy starają się chronić i ratować zwierzęta przy użyciu technologii. Jedną z najbardziej skutecznych metod ochrony zwierząt jest zbieranie o nich informacji. Im więcej wiemy o tym, jak zmiana klimatu wpływa na zwierzęta, tym lepiej będziemy mogli im pomóc. Jednym z przykładów jest oprogramowanie SMART, które zostało stworzone przez World Wildlife Fund (WWF również działające w Polsce), The Wildlife </a:t>
            </a:r>
            <a:r>
              <a:rPr lang="pl-PL" sz="1800" dirty="0" err="1">
                <a:effectLst/>
                <a:latin typeface="Calibri" panose="020F0502020204030204" pitchFamily="34" charset="0"/>
                <a:ea typeface="Calibri" panose="020F0502020204030204" pitchFamily="34" charset="0"/>
              </a:rPr>
              <a:t>Conservation</a:t>
            </a:r>
            <a:r>
              <a:rPr lang="pl-PL" sz="1800" dirty="0">
                <a:effectLst/>
                <a:latin typeface="Calibri" panose="020F0502020204030204" pitchFamily="34" charset="0"/>
                <a:ea typeface="Calibri" panose="020F0502020204030204" pitchFamily="34" charset="0"/>
              </a:rPr>
              <a:t> </a:t>
            </a:r>
            <a:r>
              <a:rPr lang="pl-PL" sz="1800" dirty="0" err="1">
                <a:effectLst/>
                <a:latin typeface="Calibri" panose="020F0502020204030204" pitchFamily="34" charset="0"/>
                <a:ea typeface="Calibri" panose="020F0502020204030204" pitchFamily="34" charset="0"/>
              </a:rPr>
              <a:t>Society</a:t>
            </a:r>
            <a:r>
              <a:rPr lang="pl-PL" sz="1800" dirty="0">
                <a:effectLst/>
                <a:latin typeface="Calibri" panose="020F0502020204030204" pitchFamily="34" charset="0"/>
                <a:ea typeface="Calibri" panose="020F0502020204030204" pitchFamily="34" charset="0"/>
              </a:rPr>
              <a:t> oraz Londyńskie i Frankfurckie zoo. SMART to akronim od </a:t>
            </a:r>
            <a:r>
              <a:rPr lang="pl-PL" sz="1800" dirty="0" err="1">
                <a:effectLst/>
                <a:latin typeface="Calibri" panose="020F0502020204030204" pitchFamily="34" charset="0"/>
                <a:ea typeface="Calibri" panose="020F0502020204030204" pitchFamily="34" charset="0"/>
              </a:rPr>
              <a:t>Spatial</a:t>
            </a:r>
            <a:r>
              <a:rPr lang="pl-PL" sz="1800" dirty="0">
                <a:effectLst/>
                <a:latin typeface="Calibri" panose="020F0502020204030204" pitchFamily="34" charset="0"/>
                <a:ea typeface="Calibri" panose="020F0502020204030204" pitchFamily="34" charset="0"/>
              </a:rPr>
              <a:t> Monitoring and Reporting </a:t>
            </a:r>
            <a:r>
              <a:rPr lang="pl-PL" sz="1800" dirty="0" err="1">
                <a:effectLst/>
                <a:latin typeface="Calibri" panose="020F0502020204030204" pitchFamily="34" charset="0"/>
                <a:ea typeface="Calibri" panose="020F0502020204030204" pitchFamily="34" charset="0"/>
              </a:rPr>
              <a:t>Tool</a:t>
            </a:r>
            <a:r>
              <a:rPr lang="pl-PL" sz="1800" dirty="0">
                <a:effectLst/>
                <a:latin typeface="Calibri" panose="020F0502020204030204" pitchFamily="34" charset="0"/>
                <a:ea typeface="Calibri" panose="020F0502020204030204" pitchFamily="34" charset="0"/>
              </a:rPr>
              <a:t> i zostało stworzone z myślą o słoniach, nosorożcach, lampartach śnieżnych i delfinach. SMART jest komputerowym oprogramowaniem, które zbiera dane z różnych miejsc, by zbudować szerszy obraz tego, co się dzieje ze zwierzętami. Zamiast zbierać dane tylko od strażnika z ziemi czy kamery na drzewie do obserwacji, SMART zbiera wszystkie informacje, a następnie analizuje je. Ludzie próbujący chronić zwierzęta mają znacznie lepszy wgląd w sytuację, jak zmiana klimatu wpływa na zachowanie zwierząt.</a:t>
            </a:r>
          </a:p>
          <a:p>
            <a:pPr marL="158750" indent="0" algn="just">
              <a:buNone/>
            </a:pPr>
            <a:endParaRPr lang="en-GB" sz="1800" dirty="0">
              <a:effectLst/>
              <a:latin typeface="Calibri" panose="020F0502020204030204" pitchFamily="34" charset="0"/>
              <a:ea typeface="Calibri" panose="020F0502020204030204" pitchFamily="34" charset="0"/>
            </a:endParaRPr>
          </a:p>
          <a:p>
            <a:pPr marL="158750" indent="0" algn="just">
              <a:buNone/>
            </a:pPr>
            <a:r>
              <a:rPr lang="pl-PL" sz="1800" dirty="0">
                <a:effectLst/>
                <a:latin typeface="Calibri" panose="020F0502020204030204" pitchFamily="34" charset="0"/>
                <a:ea typeface="Calibri" panose="020F0502020204030204" pitchFamily="34" charset="0"/>
              </a:rPr>
              <a:t>Zobaczmy czego dzięki technologii organizacja WWF dowiedziała się o wędrówkach rysi : </a:t>
            </a:r>
            <a:r>
              <a:rPr lang="pl-PL" sz="1800" u="sng" dirty="0">
                <a:solidFill>
                  <a:srgbClr val="0563C1"/>
                </a:solidFill>
                <a:effectLst/>
                <a:latin typeface="Calibri" panose="020F0502020204030204" pitchFamily="34" charset="0"/>
                <a:ea typeface="Calibri" panose="020F0502020204030204" pitchFamily="34" charset="0"/>
                <a:hlinkClick r:id="rId3"/>
              </a:rPr>
              <a:t>Wędrówki rysi - YouTube</a:t>
            </a:r>
            <a:r>
              <a:rPr lang="en-US" sz="1800" dirty="0">
                <a:effectLst/>
                <a:latin typeface="Calibri" panose="020F0502020204030204" pitchFamily="34" charset="0"/>
                <a:ea typeface="Calibri" panose="020F0502020204030204" pitchFamily="34" charset="0"/>
              </a:rPr>
              <a:t> </a:t>
            </a:r>
            <a:r>
              <a:rPr lang="pl-PL" sz="1800" dirty="0">
                <a:effectLst/>
                <a:latin typeface="Calibri" panose="020F0502020204030204" pitchFamily="34" charset="0"/>
                <a:ea typeface="Calibri" panose="020F0502020204030204" pitchFamily="34" charset="0"/>
              </a:rPr>
              <a:t>https://www.youtube.com/watch?v=o6hU3QZPF8g</a:t>
            </a:r>
            <a:endParaRPr lang="en-GB" sz="1800" dirty="0">
              <a:effectLst/>
              <a:latin typeface="Calibri" panose="020F0502020204030204" pitchFamily="34" charset="0"/>
              <a:ea typeface="Calibri" panose="020F0502020204030204" pitchFamily="34" charset="0"/>
            </a:endParaRPr>
          </a:p>
          <a:p>
            <a:pPr marL="158750" indent="0">
              <a:buNone/>
            </a:pPr>
            <a:br>
              <a:rPr lang="en-GB" sz="1100" dirty="0"/>
            </a:br>
            <a:endParaRPr lang="en-GB" sz="1100" dirty="0">
              <a:solidFill>
                <a:schemeClr val="dk1"/>
              </a:solidFill>
            </a:endParaRP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517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bd2942c90f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100" b="0" i="0" u="none" strike="noStrike" cap="none" dirty="0">
                <a:solidFill>
                  <a:schemeClr val="dk1"/>
                </a:solidFill>
                <a:latin typeface="Arial"/>
                <a:cs typeface="Arial"/>
                <a:sym typeface="Arial"/>
              </a:rPr>
              <a:t>Posłuchajcie Julii, naszej dzisiejszej bohaterki</a:t>
            </a:r>
            <a:r>
              <a:rPr lang="pl-PL" sz="1100" b="0" i="0" u="none" strike="noStrike" cap="none" dirty="0">
                <a:solidFill>
                  <a:schemeClr val="dk1"/>
                </a:solidFill>
                <a:latin typeface="Arial"/>
                <a:ea typeface="Arial"/>
                <a:cs typeface="Arial"/>
                <a:sym typeface="Arial"/>
              </a:rPr>
              <a:t>, żeby dowiedzieć się więcej na temat jej pracy związanej z ochroną planety i tego co robi na co</a:t>
            </a:r>
            <a:r>
              <a:rPr lang="en-CH" sz="1100" b="0" i="0" u="none" strike="noStrike" cap="none" dirty="0">
                <a:solidFill>
                  <a:schemeClr val="dk1"/>
                </a:solidFill>
                <a:latin typeface="Arial"/>
                <a:ea typeface="Arial"/>
                <a:cs typeface="Arial"/>
                <a:sym typeface="Arial"/>
              </a:rPr>
              <a:t> </a:t>
            </a:r>
            <a:r>
              <a:rPr lang="pl-PL" sz="1100" b="0" i="0" u="none" strike="noStrike" cap="none" dirty="0">
                <a:solidFill>
                  <a:schemeClr val="dk1"/>
                </a:solidFill>
                <a:latin typeface="Arial"/>
                <a:ea typeface="Arial"/>
                <a:cs typeface="Arial"/>
                <a:sym typeface="Arial"/>
              </a:rPr>
              <a:t>dzień w biurze. </a:t>
            </a:r>
          </a:p>
          <a:p>
            <a:pPr marL="0" marR="0" lvl="0" indent="0" algn="l" rtl="0">
              <a:lnSpc>
                <a:spcPct val="100000"/>
              </a:lnSpc>
              <a:spcBef>
                <a:spcPts val="0"/>
              </a:spcBef>
              <a:spcAft>
                <a:spcPts val="0"/>
              </a:spcAft>
              <a:buClr>
                <a:srgbClr val="000000"/>
              </a:buClr>
              <a:buSzPts val="1400"/>
              <a:buFont typeface="Arial"/>
              <a:buNone/>
            </a:pPr>
            <a:r>
              <a:rPr lang="pl-PL" sz="1100" b="0" i="0" u="none" strike="noStrike" cap="none" dirty="0">
                <a:solidFill>
                  <a:schemeClr val="dk1"/>
                </a:solidFill>
                <a:latin typeface="Arial"/>
                <a:ea typeface="Arial"/>
                <a:cs typeface="Arial"/>
                <a:sym typeface="Arial"/>
              </a:rPr>
              <a:t>Julia opowie Wam również o aplikacjach które pomagają oszczędzać nasze środowisko. </a:t>
            </a:r>
          </a:p>
          <a:p>
            <a:pPr marL="0" lvl="0" indent="0" algn="l" rtl="0">
              <a:lnSpc>
                <a:spcPct val="100000"/>
              </a:lnSpc>
              <a:spcBef>
                <a:spcPts val="0"/>
              </a:spcBef>
              <a:spcAft>
                <a:spcPts val="0"/>
              </a:spcAft>
              <a:buSzPts val="1400"/>
              <a:buNone/>
            </a:pPr>
            <a:endParaRPr lang="pl-PL" sz="1100" b="0" i="0" u="none" strike="noStrike" cap="none" baseline="0" dirty="0">
              <a:solidFill>
                <a:schemeClr val="dk1"/>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100" b="0" i="0" u="none" strike="noStrike" cap="none" baseline="0" dirty="0">
                <a:solidFill>
                  <a:schemeClr val="dk1"/>
                </a:solidFill>
                <a:effectLst/>
                <a:latin typeface="Arial"/>
                <a:cs typeface="Arial"/>
                <a:sym typeface="Arial"/>
              </a:rPr>
              <a:t>[WŁĄCZ VIDEO]: </a:t>
            </a:r>
            <a:r>
              <a:rPr lang="en-GB" sz="1800" dirty="0">
                <a:effectLst/>
                <a:latin typeface="Calibri" panose="020F0502020204030204" pitchFamily="34" charset="0"/>
                <a:ea typeface="Calibri" panose="020F0502020204030204" pitchFamily="34" charset="0"/>
                <a:cs typeface="Arial" panose="020B0604020202020204" pitchFamily="34" charset="0"/>
              </a:rPr>
              <a:t>https://youtu.be/FTa6M5pgWRk</a:t>
            </a:r>
            <a:r>
              <a:rPr lang="pl-PL" sz="1800" dirty="0">
                <a:effectLst/>
                <a:latin typeface="Calibri" panose="020F0502020204030204" pitchFamily="34" charset="0"/>
                <a:ea typeface="Calibri" panose="020F0502020204030204" pitchFamily="34" charset="0"/>
                <a:cs typeface="Arial" panose="020B0604020202020204" pitchFamily="34" charset="0"/>
              </a:rPr>
              <a:t> </a:t>
            </a:r>
            <a:r>
              <a:rPr lang="pl-PL" sz="1100" b="0" i="0" u="none" strike="noStrike" cap="none" baseline="0" dirty="0">
                <a:solidFill>
                  <a:schemeClr val="dk1"/>
                </a:solidFill>
                <a:effectLst/>
                <a:latin typeface="Arial"/>
                <a:cs typeface="Arial"/>
                <a:sym typeface="Arial"/>
              </a:rPr>
              <a:t>lub kliknij na zdjęcie Julii</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pl-PL" sz="11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100" b="0" i="0" u="none" strike="noStrike" cap="none" dirty="0">
                <a:solidFill>
                  <a:schemeClr val="dk1"/>
                </a:solidFill>
                <a:latin typeface="Arial"/>
                <a:ea typeface="Credit Suisse Type Light" panose="020B0303040503020204" pitchFamily="34" charset="0"/>
                <a:cs typeface="Arial"/>
                <a:sym typeface="Arial"/>
              </a:rPr>
              <a:t>Wydało mi się naprawdę interesujące gdy Julia powiedziała...</a:t>
            </a:r>
            <a:endParaRPr lang="en-CH" sz="11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100" b="0" i="0" u="none" strike="noStrike" cap="none" dirty="0">
                <a:solidFill>
                  <a:schemeClr val="dk1"/>
                </a:solidFill>
                <a:latin typeface="Arial"/>
                <a:ea typeface="Credit Suisse Type Light" panose="020B0303040503020204" pitchFamily="34" charset="0"/>
                <a:cs typeface="Arial"/>
                <a:sym typeface="Arial"/>
              </a:rPr>
              <a:t>…….</a:t>
            </a:r>
            <a:r>
              <a:rPr lang="en-US" sz="1100" b="0" i="0" u="none" strike="noStrike" cap="none" dirty="0">
                <a:solidFill>
                  <a:schemeClr val="dk1"/>
                </a:solidFill>
                <a:latin typeface="Arial"/>
                <a:ea typeface="Credit Suisse Type Light" panose="020B0303040503020204" pitchFamily="34" charset="0"/>
                <a:cs typeface="Arial"/>
                <a:sym typeface="Arial"/>
              </a:rPr>
              <a:t>A </a:t>
            </a:r>
            <a:r>
              <a:rPr lang="en-US" sz="1100" b="0" i="0" u="none" strike="noStrike" cap="none" dirty="0" err="1">
                <a:solidFill>
                  <a:schemeClr val="dk1"/>
                </a:solidFill>
                <a:latin typeface="Arial"/>
                <a:ea typeface="Credit Suisse Type Light" panose="020B0303040503020204" pitchFamily="34" charset="0"/>
                <a:cs typeface="Arial"/>
                <a:sym typeface="Arial"/>
              </a:rPr>
              <a:t>także</a:t>
            </a:r>
            <a:r>
              <a:rPr lang="en-US" sz="1100" b="0" i="0" u="none" strike="noStrike" cap="none" dirty="0">
                <a:solidFill>
                  <a:schemeClr val="dk1"/>
                </a:solidFill>
                <a:latin typeface="Arial"/>
                <a:ea typeface="Credit Suisse Type Light" panose="020B0303040503020204" pitchFamily="34" charset="0"/>
                <a:cs typeface="Arial"/>
                <a:sym typeface="Arial"/>
              </a:rPr>
              <a:t> </a:t>
            </a:r>
            <a:r>
              <a:rPr lang="en-US" sz="1100" b="0" i="0" u="none" strike="noStrike" cap="none" dirty="0" err="1">
                <a:solidFill>
                  <a:schemeClr val="dk1"/>
                </a:solidFill>
                <a:latin typeface="Arial"/>
                <a:ea typeface="Credit Suisse Type Light" panose="020B0303040503020204" pitchFamily="34" charset="0"/>
                <a:cs typeface="Arial"/>
                <a:sym typeface="Arial"/>
              </a:rPr>
              <a:t>kiedy</a:t>
            </a:r>
            <a:r>
              <a:rPr lang="en-US" sz="1100" b="0" i="0" u="none" strike="noStrike" cap="none" dirty="0">
                <a:solidFill>
                  <a:schemeClr val="dk1"/>
                </a:solidFill>
                <a:latin typeface="Arial"/>
                <a:ea typeface="Credit Suisse Type Light" panose="020B0303040503020204" pitchFamily="34" charset="0"/>
                <a:cs typeface="Arial"/>
                <a:sym typeface="Arial"/>
              </a:rPr>
              <a:t> </a:t>
            </a:r>
            <a:r>
              <a:rPr lang="en-US" sz="1100" b="0" i="0" u="none" strike="noStrike" cap="none" dirty="0" err="1">
                <a:solidFill>
                  <a:schemeClr val="dk1"/>
                </a:solidFill>
                <a:latin typeface="Arial"/>
                <a:ea typeface="Credit Suisse Type Light" panose="020B0303040503020204" pitchFamily="34" charset="0"/>
                <a:cs typeface="Arial"/>
                <a:sym typeface="Arial"/>
              </a:rPr>
              <a:t>powiedziała</a:t>
            </a:r>
            <a:r>
              <a:rPr lang="en-US" sz="1100" b="0" i="0" u="none" strike="noStrike" cap="none" dirty="0">
                <a:solidFill>
                  <a:schemeClr val="dk1"/>
                </a:solidFill>
                <a:latin typeface="Arial"/>
                <a:ea typeface="Credit Suisse Type Light" panose="020B0303040503020204" pitchFamily="34" charset="0"/>
                <a:cs typeface="Arial"/>
                <a:sym typeface="Arial"/>
              </a:rPr>
              <a:t> .....</a:t>
            </a:r>
            <a:endParaRPr lang="en-CH" sz="1100" b="0" i="0" u="none" strike="noStrike" cap="none" dirty="0">
              <a:solidFill>
                <a:schemeClr val="dk1"/>
              </a:solidFill>
              <a:latin typeface="Arial"/>
              <a:ea typeface="Credit Suisse Type Light" panose="020B0303040503020204" pitchFamily="34" charset="0"/>
              <a:cs typeface="Arial"/>
              <a:sym typeface="Arial"/>
            </a:endParaRPr>
          </a:p>
          <a:p>
            <a:pPr marL="0" marR="0" lvl="0" indent="0" algn="l" rtl="0">
              <a:lnSpc>
                <a:spcPct val="100000"/>
              </a:lnSpc>
              <a:spcBef>
                <a:spcPts val="0"/>
              </a:spcBef>
              <a:spcAft>
                <a:spcPts val="0"/>
              </a:spcAft>
              <a:buNone/>
            </a:pPr>
            <a:endParaRPr lang="en-US" sz="1100" dirty="0"/>
          </a:p>
        </p:txBody>
      </p:sp>
      <p:sp>
        <p:nvSpPr>
          <p:cNvPr id="324" name="Google Shape;324;gbd2942c90f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d2942c90f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lgn="just">
              <a:buNone/>
            </a:pPr>
            <a:r>
              <a:rPr lang="pl-PL" sz="1800">
                <a:effectLst/>
                <a:latin typeface="Calibri" panose="020F0502020204030204" pitchFamily="34" charset="0"/>
                <a:ea typeface="Calibri" panose="020F0502020204030204" pitchFamily="34" charset="0"/>
              </a:rPr>
              <a:t>Jeśli tworzenie technologii do ochrony zwierząt brzmi dla ciebie interesująco, możesz zostać ekologiem. Ekolodzy są specjalnymi naukowcami, którzy badają środowiska i ekosystemy w celu zbadania </a:t>
            </a:r>
            <a:r>
              <a:rPr lang="pl-PL" sz="1800" err="1">
                <a:effectLst/>
                <a:latin typeface="Calibri" panose="020F0502020204030204" pitchFamily="34" charset="0"/>
                <a:ea typeface="Calibri" panose="020F0502020204030204" pitchFamily="34" charset="0"/>
              </a:rPr>
              <a:t>zachowań</a:t>
            </a:r>
            <a:r>
              <a:rPr lang="pl-PL" sz="1800">
                <a:effectLst/>
                <a:latin typeface="Calibri" panose="020F0502020204030204" pitchFamily="34" charset="0"/>
                <a:ea typeface="Calibri" panose="020F0502020204030204" pitchFamily="34" charset="0"/>
              </a:rPr>
              <a:t>, ilości oraz różnorodności gatunków roślin i zwierząt, które zamieszkują dany obszar. Ekologowie opracowują i używają wielu technologii, by lepiej zrozumieć i monitorować środowisko.</a:t>
            </a:r>
            <a:endParaRPr lang="en-GB" sz="1800">
              <a:effectLst/>
              <a:latin typeface="Calibri" panose="020F0502020204030204" pitchFamily="34" charset="0"/>
              <a:ea typeface="Calibri" panose="020F0502020204030204" pitchFamily="34" charset="0"/>
            </a:endParaRPr>
          </a:p>
          <a:p>
            <a:pPr marL="158750" indent="0" algn="just">
              <a:buNone/>
            </a:pPr>
            <a:endParaRPr lang="en-GB"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Możesz też zostać klimatologiem. Twoja praca polegałaby na projektowaniu i używaniu technologii pomagającej zbadać atmosferę i wzorce pogodowe. Będziesz analizować i interpretować przeszłą oraz obecną pogodę, a także dane klimatyczne, byśmy lepiej rozumieli efekty naszych działań na klimat.</a:t>
            </a:r>
            <a:endParaRPr lang="en-GB" sz="1800">
              <a:effectLst/>
              <a:latin typeface="Calibri" panose="020F0502020204030204" pitchFamily="34" charset="0"/>
              <a:ea typeface="Calibri" panose="020F0502020204030204" pitchFamily="34" charset="0"/>
            </a:endParaRPr>
          </a:p>
          <a:p>
            <a:pPr marL="158750" lvl="0" indent="0" algn="l">
              <a:buNone/>
            </a:pPr>
            <a:endParaRPr lang="en-GB" sz="1100"/>
          </a:p>
          <a:p>
            <a:pPr marL="0" lvl="0" indent="0" algn="l" rtl="0">
              <a:spcBef>
                <a:spcPts val="0"/>
              </a:spcBef>
              <a:spcAft>
                <a:spcPts val="0"/>
              </a:spcAft>
              <a:buNone/>
            </a:pPr>
            <a:endParaRPr/>
          </a:p>
        </p:txBody>
      </p:sp>
      <p:sp>
        <p:nvSpPr>
          <p:cNvPr id="208" name="Google Shape;208;gbd2942c90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22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d2942c90f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buNone/>
            </a:pPr>
            <a:r>
              <a:rPr lang="en-GB" sz="1100"/>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a:t>Jeśli chcesz pomóc chronić planetę, możesz zostać na przykład inżynierem energii odnawialnej, czyli takiej, </a:t>
            </a:r>
            <a:r>
              <a:rPr lang="pl-PL" sz="1100" err="1"/>
              <a:t>kóra</a:t>
            </a:r>
            <a:r>
              <a:rPr lang="pl-PL" sz="1100"/>
              <a:t> pozyskiwana jest na przykład z wiatru, słońca, czy ciepła ziemi. </a:t>
            </a:r>
            <a:r>
              <a:rPr lang="pl-PL"/>
              <a:t>Jako inżynier odnawialnej energii możesz projektować, rozwijać i budować nowe urządzenia do produkcji energii bez uwalniania dużych ilości dwutlenku węgla.</a:t>
            </a:r>
            <a:endParaRPr lang="en-GB"/>
          </a:p>
          <a:p>
            <a:pPr marL="158750" indent="0">
              <a:buNone/>
            </a:pPr>
            <a:endParaRPr lang="pl-PL" sz="1100"/>
          </a:p>
          <a:p>
            <a:pPr marL="158750" indent="0" algn="just">
              <a:buNone/>
            </a:pPr>
            <a:r>
              <a:rPr lang="pl-PL" sz="1800">
                <a:effectLst/>
                <a:latin typeface="Calibri" panose="020F0502020204030204" pitchFamily="34" charset="0"/>
                <a:ea typeface="Calibri" panose="020F0502020204030204" pitchFamily="34" charset="0"/>
              </a:rPr>
              <a:t>Możesz też zostać Inżynierem Środowiska. Korzystają oni z inżynierii, znajomości gleb, biologii i chemii w celu rozwiązania problemów środowiskowych. Pracują by poprawić recykling, pozbywanie się śmieci oraz zanieczyszczenia wody i powietrza.</a:t>
            </a:r>
            <a:endParaRPr lang="en-GB" sz="1800">
              <a:effectLst/>
              <a:latin typeface="Calibri" panose="020F0502020204030204" pitchFamily="34" charset="0"/>
              <a:ea typeface="Calibri" panose="020F0502020204030204" pitchFamily="34" charset="0"/>
            </a:endParaRPr>
          </a:p>
          <a:p>
            <a:pPr marL="158750" indent="0" algn="just">
              <a:buNone/>
            </a:pPr>
            <a:endParaRPr lang="en-GB"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Patrz jak dużo się dziś dowiedzieliśmy! Jest wielu ludzi korzystających z technologii, byśmy mogli dbać o atmosferę, oceany i zwierzęta oraz by żyć w bardziej przyjaznym środowisku i odpowiedzialny społecznie sposób. W przyszłości będzie wiele związanych z tym zawodów, gdyż stoją przed nami poważne wyzwania, które będzie trzeba pokonać, by chronić naszą planetę. Może będziesz pracował w pracy, która uczyni świat lepszym miejscem?</a:t>
            </a:r>
            <a:endParaRPr lang="en-GB" sz="1800">
              <a:effectLst/>
              <a:latin typeface="Calibri" panose="020F0502020204030204" pitchFamily="34" charset="0"/>
              <a:ea typeface="Calibri" panose="020F0502020204030204" pitchFamily="34" charset="0"/>
            </a:endParaRPr>
          </a:p>
          <a:p>
            <a:pPr marL="158750" indent="0">
              <a:buNone/>
            </a:pPr>
            <a:endParaRPr lang="pl-PL" sz="1100"/>
          </a:p>
        </p:txBody>
      </p:sp>
      <p:sp>
        <p:nvSpPr>
          <p:cNvPr id="208" name="Google Shape;208;gbd2942c90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599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Wróćmy do pytania, które zadałam/zadałem Wam na początku naszego </a:t>
            </a:r>
            <a:r>
              <a:rPr lang="pl-PL" sz="1200" b="0" dirty="0">
                <a:latin typeface="Poppins"/>
                <a:ea typeface="Poppins"/>
                <a:cs typeface="Poppins"/>
                <a:sym typeface="Poppins"/>
              </a:rPr>
              <a:t>spotkania: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lvl="0" indent="0" algn="l" rtl="0">
              <a:lnSpc>
                <a:spcPct val="100000"/>
              </a:lnSpc>
              <a:spcBef>
                <a:spcPts val="0"/>
              </a:spcBef>
              <a:spcAft>
                <a:spcPts val="0"/>
              </a:spcAft>
              <a:buSzPts val="1100"/>
              <a:buNone/>
            </a:pPr>
            <a:endParaRPr sz="1200" dirty="0">
              <a:latin typeface="Poppins"/>
              <a:ea typeface="Poppins"/>
              <a:cs typeface="Poppins"/>
              <a:sym typeface="Poppi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d2942c90f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pl-PL" sz="1100" dirty="0">
                <a:solidFill>
                  <a:schemeClr val="dk1"/>
                </a:solidFill>
                <a:latin typeface="Arial"/>
                <a:ea typeface="Arial"/>
                <a:cs typeface="Arial"/>
                <a:sym typeface="Arial"/>
              </a:rPr>
              <a:t>A teraz czas na wasze dzisiejsze zadanie!</a:t>
            </a:r>
          </a:p>
          <a:p>
            <a:pPr marL="0" marR="0" lvl="0" indent="0" algn="l" rtl="0">
              <a:lnSpc>
                <a:spcPct val="100000"/>
              </a:lnSpc>
              <a:spcBef>
                <a:spcPts val="0"/>
              </a:spcBef>
              <a:spcAft>
                <a:spcPts val="0"/>
              </a:spcAft>
              <a:buNone/>
            </a:pPr>
            <a:endParaRPr lang="pl-PL" sz="11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pl-PL" sz="1100" dirty="0">
                <a:solidFill>
                  <a:schemeClr val="dk1"/>
                </a:solidFill>
                <a:latin typeface="Arial"/>
                <a:ea typeface="Arial"/>
                <a:cs typeface="Arial"/>
                <a:sym typeface="Arial"/>
              </a:rPr>
              <a:t>Podajcie odpowiedź na przynajmniej jedno z zadanych pytań i wymyślcie ciekawy sposób na jego przedstawienia. Możecie stworzyć prezentację na komputerze lub namalować na kartce plakat. A może znajdziecie jeszcze inny sposób?</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pl-PL" sz="1100" b="0" i="0" u="none" strike="noStrike" cap="none" dirty="0">
              <a:solidFill>
                <a:schemeClr val="dk1"/>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chemeClr val="dk1"/>
                </a:solidFill>
                <a:latin typeface="Arial"/>
                <a:cs typeface="Arial"/>
                <a:sym typeface="Arial"/>
              </a:rPr>
              <a:t>Bardzo chcemy zobaczyć Wasze rozwiązanie.  Możecie podzielić się z nami swoim projektem wysyłając go pocztą elektroniczną na </a:t>
            </a:r>
            <a:r>
              <a:rPr lang="en" sz="1100" dirty="0">
                <a:solidFill>
                  <a:schemeClr val="bg1"/>
                </a:solidFill>
                <a:latin typeface="Poppins"/>
                <a:cs typeface="Poppins"/>
              </a:rPr>
              <a:t>info@techshecan.org</a:t>
            </a:r>
            <a:r>
              <a:rPr lang="pl-PL" sz="1100" b="0" i="0" u="none" strike="noStrike" cap="none" dirty="0">
                <a:solidFill>
                  <a:schemeClr val="dk1"/>
                </a:solidFill>
                <a:latin typeface="Arial"/>
                <a:cs typeface="Arial"/>
                <a:sym typeface="Arial"/>
              </a:rPr>
              <a:t> lub udostępnić w mediach społecznościowych używając hasztagu #TechWeCan.</a:t>
            </a:r>
          </a:p>
        </p:txBody>
      </p:sp>
      <p:sp>
        <p:nvSpPr>
          <p:cNvPr id="335" name="Google Shape;335;gbd2942c90f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200" dirty="0">
                <a:latin typeface="Poppins"/>
                <a:ea typeface="Poppins"/>
                <a:cs typeface="Poppins"/>
                <a:sym typeface="Poppins"/>
              </a:rPr>
              <a:t>Zanim zaczniemy, mam do Was pytanie. </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[krótka angażująca rozmowa z dziećmi i prośba o wymienienie kilku zawodów, które mają na myśli]</a:t>
            </a:r>
          </a:p>
          <a:p>
            <a:pPr marL="0" lvl="0" indent="0" algn="l" rtl="0">
              <a:lnSpc>
                <a:spcPct val="100000"/>
              </a:lnSpc>
              <a:spcBef>
                <a:spcPts val="0"/>
              </a:spcBef>
              <a:spcAft>
                <a:spcPts val="0"/>
              </a:spcAft>
              <a:buSzPts val="1100"/>
              <a:buNone/>
            </a:pPr>
            <a:endParaRPr lang="pl-PL" sz="1200" dirty="0">
              <a:latin typeface="Poppins"/>
              <a:ea typeface="Poppins"/>
              <a:cs typeface="Poppins"/>
              <a:sym typeface="Poppins"/>
            </a:endParaRPr>
          </a:p>
          <a:p>
            <a:pPr marL="0" lvl="0" indent="0" algn="l" rtl="0">
              <a:lnSpc>
                <a:spcPct val="100000"/>
              </a:lnSpc>
              <a:spcBef>
                <a:spcPts val="0"/>
              </a:spcBef>
              <a:spcAft>
                <a:spcPts val="0"/>
              </a:spcAft>
              <a:buSzPts val="1100"/>
              <a:buNone/>
            </a:pPr>
            <a:r>
              <a:rPr lang="pl-PL" sz="1200" dirty="0">
                <a:latin typeface="Poppins"/>
                <a:ea typeface="Poppins"/>
                <a:cs typeface="Poppins"/>
                <a:sym typeface="Poppins"/>
              </a:rPr>
              <a:t>A  z Was uważa, że do wykonywania Waszej przyszłej pracy będzie wykorzystywana technologia? Proszę podnieście ręce jeśli uważacie, że tak. </a:t>
            </a:r>
            <a:r>
              <a:rPr lang="en" sz="1200" dirty="0"/>
              <a:t> </a:t>
            </a:r>
            <a:endParaRPr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01a1980b8_2_6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1101a1980b8_2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Co w ogóle znaczy słowo ‚technologia’? Jest wiele różnych definicji technologii ale mi najbardziej odpowiada ta</a:t>
            </a:r>
            <a:r>
              <a:rPr lang="en" sz="1200" dirty="0">
                <a:solidFill>
                  <a:schemeClr val="dk1"/>
                </a:solidFill>
                <a:latin typeface="Poppins"/>
                <a:ea typeface="Poppins"/>
                <a:cs typeface="Poppins"/>
                <a:sym typeface="Poppins"/>
              </a:rPr>
              <a:t>: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a:t>
            </a:r>
            <a:r>
              <a:rPr kumimoji="0" lang="pl-PL" sz="12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lang="en" sz="1200" dirty="0">
                <a:solidFill>
                  <a:schemeClr val="dk1"/>
                </a:solidFill>
                <a:latin typeface="Poppins"/>
                <a:ea typeface="Poppins"/>
                <a:cs typeface="Poppins"/>
                <a:sym typeface="Poppins"/>
              </a:rPr>
              <a:t>.’</a:t>
            </a: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[Poproś dzieci aby powiedziały z czym im kojarzy się to słowo i czy mogą podać przykłady technologii albo zawodów z nią związanych]</a:t>
            </a: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Poppins"/>
                <a:ea typeface="Poppins"/>
                <a:cs typeface="Poppins"/>
                <a:sym typeface="Poppins"/>
              </a:rPr>
              <a:t>Technolog</a:t>
            </a:r>
            <a:r>
              <a:rPr lang="pl-PL" sz="1200" dirty="0" err="1">
                <a:solidFill>
                  <a:schemeClr val="dk1"/>
                </a:solidFill>
                <a:latin typeface="Poppins"/>
                <a:ea typeface="Poppins"/>
                <a:cs typeface="Poppins"/>
                <a:sym typeface="Poppins"/>
              </a:rPr>
              <a:t>ia</a:t>
            </a:r>
            <a:r>
              <a:rPr lang="pl-PL" sz="1200" dirty="0">
                <a:solidFill>
                  <a:schemeClr val="dk1"/>
                </a:solidFill>
                <a:latin typeface="Poppins"/>
                <a:ea typeface="Poppins"/>
                <a:cs typeface="Poppins"/>
                <a:sym typeface="Poppins"/>
              </a:rPr>
              <a:t> zmienia się bardzo szybko</a:t>
            </a:r>
            <a:r>
              <a:rPr lang="en" sz="1200" dirty="0">
                <a:solidFill>
                  <a:schemeClr val="dk1"/>
                </a:solidFill>
                <a:latin typeface="Poppins"/>
                <a:ea typeface="Poppins"/>
                <a:cs typeface="Poppins"/>
                <a:sym typeface="Poppins"/>
              </a:rPr>
              <a:t>.</a:t>
            </a:r>
            <a:r>
              <a:rPr lang="pl-PL" sz="1200" dirty="0">
                <a:solidFill>
                  <a:schemeClr val="dk1"/>
                </a:solidFill>
                <a:latin typeface="Poppins"/>
                <a:ea typeface="Poppins"/>
                <a:cs typeface="Poppins"/>
                <a:sym typeface="Poppins"/>
              </a:rPr>
              <a:t> Zmienia się szybciej niż kiedykolwiek w historii naszej planety, co oznacza, że cały czas powstają nowe wynalazki i rozwiązania.  W tej chwili luzie dookoła świata pracują nad takimi wynalazkami jak latające samochody, roboty, które mogą być w  naszych domach lub nauczyciele, którzy wyświetlają się w klasach jako hologramy. </a:t>
            </a:r>
          </a:p>
          <a:p>
            <a:pPr marL="0" lvl="0" indent="0" algn="l" rtl="0">
              <a:lnSpc>
                <a:spcPct val="100000"/>
              </a:lnSpc>
              <a:spcBef>
                <a:spcPts val="0"/>
              </a:spcBef>
              <a:spcAft>
                <a:spcPts val="0"/>
              </a:spcAft>
              <a:buClr>
                <a:schemeClr val="dk1"/>
              </a:buClr>
              <a:buSzPts val="1100"/>
              <a:buFont typeface="Arial"/>
              <a:buNone/>
            </a:pPr>
            <a:endParaRPr lang="pl-PL"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r>
              <a:rPr lang="pl-PL" sz="1200" dirty="0">
                <a:solidFill>
                  <a:schemeClr val="dk1"/>
                </a:solidFill>
                <a:latin typeface="Poppins"/>
                <a:ea typeface="Poppins"/>
                <a:cs typeface="Poppins"/>
                <a:sym typeface="Poppins"/>
              </a:rPr>
              <a:t>Wszystkie te wynalazki już istnieją, ale ludzie ciągle je udoskonalają tak, żeby były bardziej przydatne i dostępne dla wszystkich, ponieważ na razie wszystkie te rozwiązania są zbyt drogie żeby więcej ludzi mogło z nich skorzystać. </a:t>
            </a: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rtl="0">
              <a:lnSpc>
                <a:spcPct val="100000"/>
              </a:lnSpc>
              <a:spcBef>
                <a:spcPts val="500"/>
              </a:spcBef>
              <a:spcAft>
                <a:spcPts val="0"/>
              </a:spcAft>
              <a:buNone/>
            </a:pPr>
            <a:r>
              <a:rPr lang="pl-PL" sz="1100">
                <a:solidFill>
                  <a:schemeClr val="dk1"/>
                </a:solidFill>
                <a:latin typeface="Arial"/>
                <a:ea typeface="Arial"/>
                <a:cs typeface="Arial"/>
                <a:sym typeface="Arial"/>
              </a:rPr>
              <a:t>Zanim przyjrzymy się technologii pomagającej chronić naszą planetę, porozmawiajmy o tym dlaczego, w ogóle trzeba to robić i czemu praca w tym obszarze jest potrzebna.  </a:t>
            </a:r>
            <a:endParaRPr lang="en-GB" sz="1100">
              <a:solidFill>
                <a:schemeClr val="dk1"/>
              </a:solidFill>
              <a:latin typeface="Arial"/>
              <a:ea typeface="Arial"/>
              <a:cs typeface="Arial"/>
              <a:sym typeface="Arial"/>
            </a:endParaRPr>
          </a:p>
          <a:p>
            <a:pPr marL="0" marR="0" lvl="0" indent="0" algn="l" rtl="0">
              <a:lnSpc>
                <a:spcPct val="100000"/>
              </a:lnSpc>
              <a:spcBef>
                <a:spcPts val="500"/>
              </a:spcBef>
              <a:spcAft>
                <a:spcPts val="0"/>
              </a:spcAft>
              <a:buNone/>
            </a:pPr>
            <a:endParaRPr lang="en-GB" sz="1100">
              <a:solidFill>
                <a:schemeClr val="dk1"/>
              </a:solidFill>
            </a:endParaRPr>
          </a:p>
          <a:p>
            <a:pPr marL="0" marR="0" lvl="0" indent="0" algn="l" defTabSz="914400" rtl="0" eaLnBrk="1" fontAlgn="auto" latinLnBrk="0" hangingPunct="1">
              <a:lnSpc>
                <a:spcPct val="100000"/>
              </a:lnSpc>
              <a:spcBef>
                <a:spcPts val="500"/>
              </a:spcBef>
              <a:spcAft>
                <a:spcPts val="0"/>
              </a:spcAft>
              <a:buClr>
                <a:srgbClr val="000000"/>
              </a:buClr>
              <a:buSzPts val="1100"/>
              <a:buFont typeface="Arial"/>
              <a:buNone/>
              <a:tabLst/>
              <a:defRPr/>
            </a:pPr>
            <a:r>
              <a:rPr lang="pl-PL" sz="1800">
                <a:effectLst/>
                <a:latin typeface="Calibri" panose="020F0502020204030204" pitchFamily="34" charset="0"/>
                <a:ea typeface="Calibri" panose="020F0502020204030204" pitchFamily="34" charset="0"/>
              </a:rPr>
              <a:t>Niestety, ludzie wpływają na środowisko na wiele negatywnych sposobów. Powodujemy zanieczyszczenie nie tylko na ziemi, ale również w oceanach i powietrzu nas otaczającym. Pewnie słyszałeś o globalnym ociepleniu, które powoduje zmianę naszego klimatu. Globalne ocieplenie jest spowodowane przez gaz CO2 (dwutlenek węgla, niektórzy używają określenia emisja węgla). Ludzie produkują dwutlenek węgla na wiele różnych sposobów np. jazdą samochodami, paleniem paliw kopalnianych do produkcji energii oraz produkcją dóbr materialnych. Dodatkowy dwutlenek węgla w atmosferze działa niczym koc na Ziemię, zatrzymując ciepło i podnosząc średnią temperaturę naszej planety znacznie szybciej niż gdyby następowałoby to naturalnie</a:t>
            </a:r>
            <a:endParaRPr lang="en-GB" sz="1100">
              <a:solidFill>
                <a:schemeClr val="dk1"/>
              </a:solidFill>
            </a:endParaRPr>
          </a:p>
          <a:p>
            <a:pPr marL="0" lvl="0" indent="0" algn="l" rtl="0">
              <a:spcBef>
                <a:spcPts val="0"/>
              </a:spcBef>
              <a:spcAft>
                <a:spcPts val="0"/>
              </a:spcAft>
              <a:buNone/>
            </a:pPr>
            <a:endParaRPr/>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lgn="just">
              <a:buNone/>
            </a:pPr>
            <a:r>
              <a:rPr lang="pl-PL" sz="1800">
                <a:effectLst/>
                <a:latin typeface="Calibri" panose="020F0502020204030204" pitchFamily="34" charset="0"/>
                <a:ea typeface="Calibri" panose="020F0502020204030204" pitchFamily="34" charset="0"/>
              </a:rPr>
              <a:t>To, że dni robią się cieplejsze ma wiele negatywnych efektów na nasze środowisko, w tym:</a:t>
            </a:r>
            <a:endParaRPr lang="en-GB" sz="1800">
              <a:effectLst/>
              <a:latin typeface="Calibri" panose="020F0502020204030204" pitchFamily="34" charset="0"/>
              <a:ea typeface="Calibri" panose="020F0502020204030204" pitchFamily="34" charset="0"/>
            </a:endParaRPr>
          </a:p>
          <a:p>
            <a:pPr algn="just"/>
            <a:r>
              <a:rPr lang="pl-PL" sz="1800">
                <a:effectLst/>
                <a:latin typeface="Calibri" panose="020F0502020204030204" pitchFamily="34" charset="0"/>
                <a:ea typeface="Calibri" panose="020F0502020204030204" pitchFamily="34" charset="0"/>
              </a:rPr>
              <a:t>Więcej ekstremalnej pogody np. burz, powodzi i susz </a:t>
            </a:r>
            <a:endParaRPr lang="en-GB" sz="1800">
              <a:effectLst/>
              <a:latin typeface="Calibri" panose="020F0502020204030204" pitchFamily="34" charset="0"/>
              <a:ea typeface="Calibri" panose="020F0502020204030204" pitchFamily="34" charset="0"/>
            </a:endParaRPr>
          </a:p>
          <a:p>
            <a:pPr algn="just"/>
            <a:r>
              <a:rPr lang="pl-PL" sz="1800">
                <a:effectLst/>
                <a:latin typeface="Calibri" panose="020F0502020204030204" pitchFamily="34" charset="0"/>
                <a:ea typeface="Calibri" panose="020F0502020204030204" pitchFamily="34" charset="0"/>
              </a:rPr>
              <a:t>Cieplejsza woda zwiększa jej kwasowość, co niszczy florę i faunę wodną</a:t>
            </a:r>
            <a:endParaRPr lang="en-GB" sz="1800">
              <a:effectLst/>
              <a:latin typeface="Calibri" panose="020F0502020204030204" pitchFamily="34" charset="0"/>
              <a:ea typeface="Calibri" panose="020F0502020204030204" pitchFamily="34" charset="0"/>
            </a:endParaRPr>
          </a:p>
          <a:p>
            <a:pPr algn="just"/>
            <a:r>
              <a:rPr lang="pl-PL" sz="1800">
                <a:effectLst/>
                <a:latin typeface="Calibri" panose="020F0502020204030204" pitchFamily="34" charset="0"/>
                <a:ea typeface="Calibri" panose="020F0502020204030204" pitchFamily="34" charset="0"/>
              </a:rPr>
              <a:t>Lodowce zgromadzone na Arktyce i Antarktydzie topnieją znacznie szybciej niż gdyby postępowało to naturalnie, co powoduje wzrost poziomu morza. </a:t>
            </a:r>
          </a:p>
          <a:p>
            <a:pPr algn="just"/>
            <a:endParaRPr lang="pl-PL"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Im bardziej zanieczyścimy naszą atmosferę, tym gorsze stanie się globalne ocieplenie i jego skutki będą znacznie bardziej odczuwalne. Przez następne 10 lat nie będziemy w stanie w ogóle go zatrzymać, ale będzie można je spowolnić. Jeżeli uda się przez następną dekadę utrzymać wzrost temperatury poniżej 1.5 stopni Celsjusza, uda się powstrzymać pogarszanie się warunków atmosferycznych.</a:t>
            </a:r>
            <a:endParaRPr lang="en-GB"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6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algn="just"/>
            <a:r>
              <a:rPr lang="pl-PL" sz="1800">
                <a:effectLst/>
                <a:latin typeface="Calibri" panose="020F0502020204030204" pitchFamily="34" charset="0"/>
                <a:ea typeface="Calibri" panose="020F0502020204030204" pitchFamily="34" charset="0"/>
              </a:rPr>
              <a:t>Zmiana klimatu nie jest problemem, który można rozwiązać samemu. Potrzeba współpracy jednostek i rządów na całym świecie by to zmienić. Wszyscy musimy żyć w sposób, tzw. zrównoważony, co oznacza szacunek dla środowiska tak by nie zabrakło zasobów dla przyszłych pokoleń. Coroczne spotkania jednoczą światowych przywódców w walce przeciw zmianie klimatu, a także ochronie przyszłości naszej planety.</a:t>
            </a:r>
            <a:endParaRPr lang="en-GB" sz="1800">
              <a:effectLst/>
              <a:latin typeface="Calibri" panose="020F0502020204030204" pitchFamily="34" charset="0"/>
              <a:ea typeface="Calibri" panose="020F0502020204030204" pitchFamily="34" charset="0"/>
            </a:endParaRPr>
          </a:p>
          <a:p>
            <a:pPr algn="just"/>
            <a:r>
              <a:rPr lang="pl-PL" sz="1800">
                <a:effectLst/>
                <a:latin typeface="Calibri" panose="020F0502020204030204" pitchFamily="34" charset="0"/>
                <a:ea typeface="Calibri" panose="020F0502020204030204" pitchFamily="34" charset="0"/>
              </a:rPr>
              <a:t>Potrzeba nam więcej ludzi pracujących w takich  dziedzinach technologii, które są w stanie zmniejszyć efekty zmian klimatycznych i pomóc nam żyć w sposób zrównoważony. Dziś spojrzymy na kilka naprawdę genialnych sposobów wykorzystywania technologii do ochrony naszej planety.</a:t>
            </a:r>
            <a:endParaRPr lang="en-GB"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45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lgn="just">
              <a:buNone/>
            </a:pPr>
            <a:r>
              <a:rPr lang="pl-PL" sz="1800">
                <a:effectLst/>
                <a:latin typeface="Calibri" panose="020F0502020204030204" pitchFamily="34" charset="0"/>
                <a:ea typeface="Calibri" panose="020F0502020204030204" pitchFamily="34" charset="0"/>
              </a:rPr>
              <a:t>Kluczem do ograniczenia globalnego ocieplenia jest znalezienie sposobów na zmniejszenie produkowanego CO2. Nasze powietrze i atmosfera są bezcenne dla wszystkich gatunków na Ziemi.</a:t>
            </a:r>
            <a:endParaRPr lang="en-GB" sz="1800">
              <a:effectLst/>
              <a:latin typeface="Calibri" panose="020F0502020204030204" pitchFamily="34" charset="0"/>
              <a:ea typeface="Calibri" panose="020F0502020204030204" pitchFamily="34" charset="0"/>
            </a:endParaRPr>
          </a:p>
          <a:p>
            <a:pPr marL="158750" indent="0" algn="just">
              <a:buNone/>
            </a:pPr>
            <a:endParaRPr lang="en-GB"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Ochrona naszych drzew jest jednym z kluczowych sposobów do walki ze zmianą klimatu. Rośliny i drzewa pochłaniają dwutlenek węgla, więc im więcej ich jest na naszej planecie, tym więcej dwutlenku węgla pochłoną. Ręcznie zasianie lasu może zając dużo czasu, ale jest kilka sprytnych sposobów, w jaki firmy korzystają z technologii do zwalczania deforestacji (wylesiania). W 2020 Kanadyjska firma Flash </a:t>
            </a:r>
            <a:r>
              <a:rPr lang="pl-PL" sz="1800" err="1">
                <a:effectLst/>
                <a:latin typeface="Calibri" panose="020F0502020204030204" pitchFamily="34" charset="0"/>
                <a:ea typeface="Calibri" panose="020F0502020204030204" pitchFamily="34" charset="0"/>
              </a:rPr>
              <a:t>Forest</a:t>
            </a:r>
            <a:r>
              <a:rPr lang="pl-PL" sz="1800">
                <a:effectLst/>
                <a:latin typeface="Calibri" panose="020F0502020204030204" pitchFamily="34" charset="0"/>
                <a:ea typeface="Calibri" panose="020F0502020204030204" pitchFamily="34" charset="0"/>
              </a:rPr>
              <a:t> używała dronów do obsiewania obszarów zniszczonych przez pożary. Flash </a:t>
            </a:r>
            <a:r>
              <a:rPr lang="pl-PL" sz="1800" err="1">
                <a:effectLst/>
                <a:latin typeface="Calibri" panose="020F0502020204030204" pitchFamily="34" charset="0"/>
                <a:ea typeface="Calibri" panose="020F0502020204030204" pitchFamily="34" charset="0"/>
              </a:rPr>
              <a:t>Forest</a:t>
            </a:r>
            <a:r>
              <a:rPr lang="pl-PL" sz="1800">
                <a:effectLst/>
                <a:latin typeface="Calibri" panose="020F0502020204030204" pitchFamily="34" charset="0"/>
                <a:ea typeface="Calibri" panose="020F0502020204030204" pitchFamily="34" charset="0"/>
              </a:rPr>
              <a:t> twierdzi, że korzystając z dronów sieją 10 razy szybciej, niż gdyby robili to ręcznie. Celem jest zasianie 1 miliarda drzew przez następne 7 lat - to bardzo dużo drzew!</a:t>
            </a:r>
            <a:endParaRPr lang="en-GB"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81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lgn="just">
              <a:buNone/>
            </a:pPr>
            <a:r>
              <a:rPr lang="pl-PL" sz="1800" dirty="0">
                <a:effectLst/>
                <a:latin typeface="Calibri" panose="020F0502020204030204" pitchFamily="34" charset="0"/>
                <a:ea typeface="Calibri" panose="020F0502020204030204" pitchFamily="34" charset="0"/>
              </a:rPr>
              <a:t>W niektórych krajach sklepy rozwijają dostawy dronami i robotami do domów swoich klientów. Ze względu na to, że ten sposób dostaw jest bardziej zrównoważony, supermarkety, a nawet firmy dostawcze, jak Pyszne.pl również rozpoczęły takie próby. Może to wyglądać, jak z futurystycznego filmu, ale jeśli jeszcze nie widziałeś, to może zobaczysz roboty i drony, jak te na obrazkach, dostarczające mleko, chleb i jedzenie na wynos w niedalekiej przyszłości: </a:t>
            </a:r>
          </a:p>
          <a:p>
            <a:pPr marL="158750" indent="0" algn="just">
              <a:buNone/>
            </a:pPr>
            <a:r>
              <a:rPr lang="en-GB" sz="3200" dirty="0" err="1">
                <a:hlinkClick r:id="rId3"/>
              </a:rPr>
              <a:t>Dron</a:t>
            </a:r>
            <a:r>
              <a:rPr lang="en-GB" sz="3200" dirty="0">
                <a:hlinkClick r:id="rId3"/>
              </a:rPr>
              <a:t> delivery </a:t>
            </a:r>
            <a:r>
              <a:rPr lang="en-GB" sz="3200" dirty="0" err="1">
                <a:hlinkClick r:id="rId3"/>
              </a:rPr>
              <a:t>drony</a:t>
            </a:r>
            <a:r>
              <a:rPr lang="en-GB" sz="3200" dirty="0">
                <a:hlinkClick r:id="rId3"/>
              </a:rPr>
              <a:t> </a:t>
            </a:r>
            <a:r>
              <a:rPr lang="en-GB" sz="3200" dirty="0" err="1">
                <a:hlinkClick r:id="rId3"/>
              </a:rPr>
              <a:t>dostarczają</a:t>
            </a:r>
            <a:r>
              <a:rPr lang="en-GB" sz="3200" dirty="0">
                <a:hlinkClick r:id="rId3"/>
              </a:rPr>
              <a:t> paczki UPS Workhorse D.S. – YouTube</a:t>
            </a:r>
            <a:r>
              <a:rPr lang="pl-PL" sz="3200" dirty="0"/>
              <a:t> https://www.youtube.com/watch?v=W9VXfxVxB9o</a:t>
            </a: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984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58750" indent="0" algn="just">
              <a:buNone/>
            </a:pPr>
            <a:r>
              <a:rPr lang="pl-PL" sz="1800">
                <a:effectLst/>
                <a:latin typeface="Calibri" panose="020F0502020204030204" pitchFamily="34" charset="0"/>
                <a:ea typeface="Calibri" panose="020F0502020204030204" pitchFamily="34" charset="0"/>
              </a:rPr>
              <a:t>Oceany na Ziemi pomagają nam walczyć ze zmianami klimatycznymi, gdyż pochłaniają do 30% produkowanego przez ludzi dwutlenku węgla. Jak już wcześniej wspomnieliśmy dwutlenek węgla jest gazem odpowiedzialnym za globalne ocieplenie. Niestety jednak powoduje on ocieplenie i zwiększenie kwasowości wody w oceanach. Każdego roku też wyrzucamy około 8 milinów ton plastiku do oceanów. </a:t>
            </a:r>
            <a:endParaRPr lang="en-GB" sz="1800">
              <a:effectLst/>
              <a:latin typeface="Calibri" panose="020F0502020204030204" pitchFamily="34" charset="0"/>
              <a:ea typeface="Calibri" panose="020F0502020204030204" pitchFamily="34" charset="0"/>
            </a:endParaRPr>
          </a:p>
          <a:p>
            <a:pPr marL="158750" indent="0" algn="just">
              <a:buNone/>
            </a:pPr>
            <a:endParaRPr lang="pl-PL" sz="1800">
              <a:effectLst/>
              <a:latin typeface="Calibri" panose="020F0502020204030204" pitchFamily="34" charset="0"/>
              <a:ea typeface="Calibri" panose="020F0502020204030204" pitchFamily="34" charset="0"/>
            </a:endParaRPr>
          </a:p>
          <a:p>
            <a:pPr marL="158750" indent="0" algn="just">
              <a:buNone/>
            </a:pPr>
            <a:r>
              <a:rPr lang="pl-PL" sz="1800">
                <a:effectLst/>
                <a:latin typeface="Calibri" panose="020F0502020204030204" pitchFamily="34" charset="0"/>
                <a:ea typeface="Calibri" panose="020F0502020204030204" pitchFamily="34" charset="0"/>
              </a:rPr>
              <a:t>Im większa temperatura wody, ilość plastiku oraz jej kwasowość, tym bardziej krzywdzone są flora i fauna oceanów. A skoro już mowa o życiu morskim, to bardzo dużą rolę ma również nadmiar połowów, który też jest problemem środowiskowym. Gdy wyławiamy zbyt dużo ryb z oceanów, stawiamy pewne gatunki na skraju wyginięcia, ponieważ nie pozwalamy im się reprodukować i nadrabiać poniesione straty. To oznacza, że nie chronimy też ważnego źródła pokarmu dla przyszłych pokoleń.</a:t>
            </a:r>
            <a:endParaRPr lang="en-GB" sz="180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34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05"/>
        <p:cNvGrpSpPr/>
        <p:nvPr/>
      </p:nvGrpSpPr>
      <p:grpSpPr>
        <a:xfrm>
          <a:off x="0" y="0"/>
          <a:ext cx="0" cy="0"/>
          <a:chOff x="0" y="0"/>
          <a:chExt cx="0" cy="0"/>
        </a:xfrm>
      </p:grpSpPr>
      <p:sp>
        <p:nvSpPr>
          <p:cNvPr id="106" name="Google Shape;106;p27"/>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7" name="Google Shape;107;p27"/>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7"/>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09" name="Google Shape;109;p27"/>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8"/>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3" name="Google Shape;113;p2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8"/>
          <p:cNvSpPr txBox="1"/>
          <p:nvPr/>
        </p:nvSpPr>
        <p:spPr>
          <a:xfrm>
            <a:off x="332184" y="4800600"/>
            <a:ext cx="2247600" cy="102900"/>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9"/>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8" name="Google Shape;118;p2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9"/>
          <p:cNvSpPr txBox="1"/>
          <p:nvPr/>
        </p:nvSpPr>
        <p:spPr>
          <a:xfrm>
            <a:off x="332184" y="4800600"/>
            <a:ext cx="2247600" cy="102900"/>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3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27" name="Google Shape;127;p3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31"/>
          <p:cNvSpPr txBox="1"/>
          <p:nvPr/>
        </p:nvSpPr>
        <p:spPr>
          <a:xfrm>
            <a:off x="332184" y="4800600"/>
            <a:ext cx="2247600" cy="102900"/>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32"/>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2" name="Google Shape;132;p32"/>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33"/>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6" name="Google Shape;136;p33"/>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34"/>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0" name="Google Shape;140;p3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34"/>
          <p:cNvSpPr txBox="1"/>
          <p:nvPr/>
        </p:nvSpPr>
        <p:spPr>
          <a:xfrm>
            <a:off x="332184" y="4800600"/>
            <a:ext cx="2247600" cy="102900"/>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35"/>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5" name="Google Shape;145;p35"/>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35"/>
          <p:cNvSpPr txBox="1"/>
          <p:nvPr/>
        </p:nvSpPr>
        <p:spPr>
          <a:xfrm>
            <a:off x="332184" y="4800600"/>
            <a:ext cx="2247600" cy="102900"/>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36"/>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50" name="Google Shape;150;p3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36"/>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2"/>
        <p:cNvGrpSpPr/>
        <p:nvPr/>
      </p:nvGrpSpPr>
      <p:grpSpPr>
        <a:xfrm>
          <a:off x="0" y="0"/>
          <a:ext cx="0" cy="0"/>
          <a:chOff x="0" y="0"/>
          <a:chExt cx="0" cy="0"/>
        </a:xfrm>
      </p:grpSpPr>
      <p:sp>
        <p:nvSpPr>
          <p:cNvPr id="153" name="Google Shape;153;p37"/>
          <p:cNvSpPr txBox="1">
            <a:spLocks noGrp="1"/>
          </p:cNvSpPr>
          <p:nvPr>
            <p:ph type="body" idx="1"/>
          </p:nvPr>
        </p:nvSpPr>
        <p:spPr>
          <a:xfrm>
            <a:off x="332186" y="1029157"/>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4" name="Google Shape;154;p37"/>
          <p:cNvSpPr txBox="1">
            <a:spLocks noGrp="1"/>
          </p:cNvSpPr>
          <p:nvPr>
            <p:ph type="body" idx="2"/>
          </p:nvPr>
        </p:nvSpPr>
        <p:spPr>
          <a:xfrm>
            <a:off x="4706547" y="1029156"/>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5" name="Google Shape;155;p37"/>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37"/>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57"/>
        <p:cNvGrpSpPr/>
        <p:nvPr/>
      </p:nvGrpSpPr>
      <p:grpSpPr>
        <a:xfrm>
          <a:off x="0" y="0"/>
          <a:ext cx="0" cy="0"/>
          <a:chOff x="0" y="0"/>
          <a:chExt cx="0" cy="0"/>
        </a:xfrm>
      </p:grpSpPr>
      <p:sp>
        <p:nvSpPr>
          <p:cNvPr id="158" name="Google Shape;158;p38"/>
          <p:cNvSpPr txBox="1">
            <a:spLocks noGrp="1"/>
          </p:cNvSpPr>
          <p:nvPr>
            <p:ph type="body" idx="1"/>
          </p:nvPr>
        </p:nvSpPr>
        <p:spPr>
          <a:xfrm>
            <a:off x="33218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9" name="Google Shape;159;p38"/>
          <p:cNvSpPr txBox="1">
            <a:spLocks noGrp="1"/>
          </p:cNvSpPr>
          <p:nvPr>
            <p:ph type="body" idx="2"/>
          </p:nvPr>
        </p:nvSpPr>
        <p:spPr>
          <a:xfrm>
            <a:off x="3249220"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0" name="Google Shape;160;p38"/>
          <p:cNvSpPr txBox="1">
            <a:spLocks noGrp="1"/>
          </p:cNvSpPr>
          <p:nvPr>
            <p:ph type="body" idx="3"/>
          </p:nvPr>
        </p:nvSpPr>
        <p:spPr>
          <a:xfrm>
            <a:off x="616506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1" name="Google Shape;161;p3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63"/>
        <p:cNvGrpSpPr/>
        <p:nvPr/>
      </p:nvGrpSpPr>
      <p:grpSpPr>
        <a:xfrm>
          <a:off x="0" y="0"/>
          <a:ext cx="0" cy="0"/>
          <a:chOff x="0" y="0"/>
          <a:chExt cx="0" cy="0"/>
        </a:xfrm>
      </p:grpSpPr>
      <p:sp>
        <p:nvSpPr>
          <p:cNvPr id="164" name="Google Shape;164;p39"/>
          <p:cNvSpPr txBox="1">
            <a:spLocks noGrp="1"/>
          </p:cNvSpPr>
          <p:nvPr>
            <p:ph type="body" idx="1"/>
          </p:nvPr>
        </p:nvSpPr>
        <p:spPr>
          <a:xfrm>
            <a:off x="332185"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5" name="Google Shape;165;p39"/>
          <p:cNvSpPr txBox="1">
            <a:spLocks noGrp="1"/>
          </p:cNvSpPr>
          <p:nvPr>
            <p:ph type="body" idx="2"/>
          </p:nvPr>
        </p:nvSpPr>
        <p:spPr>
          <a:xfrm>
            <a:off x="2520463"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6" name="Google Shape;166;p39"/>
          <p:cNvSpPr txBox="1">
            <a:spLocks noGrp="1"/>
          </p:cNvSpPr>
          <p:nvPr>
            <p:ph type="body" idx="3"/>
          </p:nvPr>
        </p:nvSpPr>
        <p:spPr>
          <a:xfrm>
            <a:off x="4706547"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7" name="Google Shape;167;p39"/>
          <p:cNvSpPr txBox="1">
            <a:spLocks noGrp="1"/>
          </p:cNvSpPr>
          <p:nvPr>
            <p:ph type="body" idx="4"/>
          </p:nvPr>
        </p:nvSpPr>
        <p:spPr>
          <a:xfrm>
            <a:off x="6892631"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8" name="Google Shape;168;p3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4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4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8"/>
        <p:cNvGrpSpPr/>
        <p:nvPr/>
      </p:nvGrpSpPr>
      <p:grpSpPr>
        <a:xfrm>
          <a:off x="0" y="0"/>
          <a:ext cx="0" cy="0"/>
          <a:chOff x="0" y="0"/>
          <a:chExt cx="0" cy="0"/>
        </a:xfrm>
      </p:grpSpPr>
      <p:sp>
        <p:nvSpPr>
          <p:cNvPr id="89" name="Google Shape;89;g1101a1980b8_2_80"/>
          <p:cNvSpPr/>
          <p:nvPr/>
        </p:nvSpPr>
        <p:spPr>
          <a:xfrm>
            <a:off x="4571994" y="-125"/>
            <a:ext cx="4572080" cy="5143517"/>
          </a:xfrm>
          <a:prstGeom prst="rect">
            <a:avLst/>
          </a:prstGeom>
          <a:solidFill>
            <a:schemeClr val="lt2"/>
          </a:solidFill>
          <a:ln>
            <a:noFill/>
          </a:ln>
        </p:spPr>
        <p:txBody>
          <a:bodyPr spcFirstLastPara="1" wrap="square" lIns="78959" tIns="78959" rIns="78959" bIns="78959"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225" b="0" i="0" u="none" strike="noStrike" cap="none">
              <a:solidFill>
                <a:srgbClr val="000000"/>
              </a:solidFill>
              <a:latin typeface="Arial"/>
              <a:ea typeface="Arial"/>
              <a:cs typeface="Arial"/>
              <a:sym typeface="Arial"/>
            </a:endParaRPr>
          </a:p>
        </p:txBody>
      </p:sp>
      <p:sp>
        <p:nvSpPr>
          <p:cNvPr id="90" name="Google Shape;90;g1101a1980b8_2_80"/>
          <p:cNvSpPr txBox="1">
            <a:spLocks noGrp="1"/>
          </p:cNvSpPr>
          <p:nvPr>
            <p:ph type="title"/>
          </p:nvPr>
        </p:nvSpPr>
        <p:spPr>
          <a:xfrm>
            <a:off x="265500" y="1233175"/>
            <a:ext cx="4045085" cy="1482290"/>
          </a:xfrm>
          <a:prstGeom prst="rect">
            <a:avLst/>
          </a:prstGeom>
          <a:noFill/>
          <a:ln>
            <a:noFill/>
          </a:ln>
        </p:spPr>
        <p:txBody>
          <a:bodyPr spcFirstLastPara="1" wrap="square" lIns="116050" tIns="116050" rIns="116050" bIns="116050" anchor="b" anchorCtr="0">
            <a:noAutofit/>
          </a:bodyPr>
          <a:lstStyle>
            <a:lvl1pPr lvl="0" algn="ctr">
              <a:lnSpc>
                <a:spcPct val="100000"/>
              </a:lnSpc>
              <a:spcBef>
                <a:spcPts val="0"/>
              </a:spcBef>
              <a:spcAft>
                <a:spcPts val="0"/>
              </a:spcAft>
              <a:buSzPts val="5300"/>
              <a:buNone/>
              <a:defRPr sz="3606"/>
            </a:lvl1pPr>
            <a:lvl2pPr lvl="1" algn="ctr">
              <a:lnSpc>
                <a:spcPct val="100000"/>
              </a:lnSpc>
              <a:spcBef>
                <a:spcPts val="0"/>
              </a:spcBef>
              <a:spcAft>
                <a:spcPts val="0"/>
              </a:spcAft>
              <a:buSzPts val="5300"/>
              <a:buNone/>
              <a:defRPr sz="3606"/>
            </a:lvl2pPr>
            <a:lvl3pPr lvl="2" algn="ctr">
              <a:lnSpc>
                <a:spcPct val="100000"/>
              </a:lnSpc>
              <a:spcBef>
                <a:spcPts val="0"/>
              </a:spcBef>
              <a:spcAft>
                <a:spcPts val="0"/>
              </a:spcAft>
              <a:buSzPts val="5300"/>
              <a:buNone/>
              <a:defRPr sz="3606"/>
            </a:lvl3pPr>
            <a:lvl4pPr lvl="3" algn="ctr">
              <a:lnSpc>
                <a:spcPct val="100000"/>
              </a:lnSpc>
              <a:spcBef>
                <a:spcPts val="0"/>
              </a:spcBef>
              <a:spcAft>
                <a:spcPts val="0"/>
              </a:spcAft>
              <a:buSzPts val="5300"/>
              <a:buNone/>
              <a:defRPr sz="3606"/>
            </a:lvl4pPr>
            <a:lvl5pPr lvl="4" algn="ctr">
              <a:lnSpc>
                <a:spcPct val="100000"/>
              </a:lnSpc>
              <a:spcBef>
                <a:spcPts val="0"/>
              </a:spcBef>
              <a:spcAft>
                <a:spcPts val="0"/>
              </a:spcAft>
              <a:buSzPts val="5300"/>
              <a:buNone/>
              <a:defRPr sz="3606"/>
            </a:lvl5pPr>
            <a:lvl6pPr lvl="5" algn="ctr">
              <a:lnSpc>
                <a:spcPct val="100000"/>
              </a:lnSpc>
              <a:spcBef>
                <a:spcPts val="0"/>
              </a:spcBef>
              <a:spcAft>
                <a:spcPts val="0"/>
              </a:spcAft>
              <a:buSzPts val="5300"/>
              <a:buNone/>
              <a:defRPr sz="3606"/>
            </a:lvl6pPr>
            <a:lvl7pPr lvl="6" algn="ctr">
              <a:lnSpc>
                <a:spcPct val="100000"/>
              </a:lnSpc>
              <a:spcBef>
                <a:spcPts val="0"/>
              </a:spcBef>
              <a:spcAft>
                <a:spcPts val="0"/>
              </a:spcAft>
              <a:buSzPts val="5300"/>
              <a:buNone/>
              <a:defRPr sz="3606"/>
            </a:lvl7pPr>
            <a:lvl8pPr lvl="7" algn="ctr">
              <a:lnSpc>
                <a:spcPct val="100000"/>
              </a:lnSpc>
              <a:spcBef>
                <a:spcPts val="0"/>
              </a:spcBef>
              <a:spcAft>
                <a:spcPts val="0"/>
              </a:spcAft>
              <a:buSzPts val="5300"/>
              <a:buNone/>
              <a:defRPr sz="3606"/>
            </a:lvl8pPr>
            <a:lvl9pPr lvl="8" algn="ctr">
              <a:lnSpc>
                <a:spcPct val="100000"/>
              </a:lnSpc>
              <a:spcBef>
                <a:spcPts val="0"/>
              </a:spcBef>
              <a:spcAft>
                <a:spcPts val="0"/>
              </a:spcAft>
              <a:buSzPts val="5300"/>
              <a:buNone/>
              <a:defRPr sz="3606"/>
            </a:lvl9pPr>
          </a:lstStyle>
          <a:p>
            <a:endParaRPr/>
          </a:p>
        </p:txBody>
      </p:sp>
      <p:sp>
        <p:nvSpPr>
          <p:cNvPr id="91" name="Google Shape;91;g1101a1980b8_2_80"/>
          <p:cNvSpPr txBox="1">
            <a:spLocks noGrp="1"/>
          </p:cNvSpPr>
          <p:nvPr>
            <p:ph type="subTitle" idx="1"/>
          </p:nvPr>
        </p:nvSpPr>
        <p:spPr>
          <a:xfrm>
            <a:off x="265500" y="2803075"/>
            <a:ext cx="4045085" cy="1235105"/>
          </a:xfrm>
          <a:prstGeom prst="rect">
            <a:avLst/>
          </a:prstGeom>
          <a:noFill/>
          <a:ln>
            <a:noFill/>
          </a:ln>
        </p:spPr>
        <p:txBody>
          <a:bodyPr spcFirstLastPara="1" wrap="square" lIns="116050" tIns="116050" rIns="116050" bIns="116050" anchor="t" anchorCtr="0">
            <a:noAutofit/>
          </a:bodyPr>
          <a:lstStyle>
            <a:lvl1pPr lvl="0" algn="ctr">
              <a:lnSpc>
                <a:spcPct val="100000"/>
              </a:lnSpc>
              <a:spcBef>
                <a:spcPts val="0"/>
              </a:spcBef>
              <a:spcAft>
                <a:spcPts val="0"/>
              </a:spcAft>
              <a:buSzPts val="2700"/>
              <a:buNone/>
              <a:defRPr sz="1837"/>
            </a:lvl1pPr>
            <a:lvl2pPr lvl="1" algn="ctr">
              <a:lnSpc>
                <a:spcPct val="100000"/>
              </a:lnSpc>
              <a:spcBef>
                <a:spcPts val="0"/>
              </a:spcBef>
              <a:spcAft>
                <a:spcPts val="0"/>
              </a:spcAft>
              <a:buSzPts val="2700"/>
              <a:buNone/>
              <a:defRPr sz="1837"/>
            </a:lvl2pPr>
            <a:lvl3pPr lvl="2" algn="ctr">
              <a:lnSpc>
                <a:spcPct val="100000"/>
              </a:lnSpc>
              <a:spcBef>
                <a:spcPts val="0"/>
              </a:spcBef>
              <a:spcAft>
                <a:spcPts val="0"/>
              </a:spcAft>
              <a:buSzPts val="2700"/>
              <a:buNone/>
              <a:defRPr sz="1837"/>
            </a:lvl3pPr>
            <a:lvl4pPr lvl="3" algn="ctr">
              <a:lnSpc>
                <a:spcPct val="100000"/>
              </a:lnSpc>
              <a:spcBef>
                <a:spcPts val="0"/>
              </a:spcBef>
              <a:spcAft>
                <a:spcPts val="0"/>
              </a:spcAft>
              <a:buSzPts val="2700"/>
              <a:buNone/>
              <a:defRPr sz="1837"/>
            </a:lvl4pPr>
            <a:lvl5pPr lvl="4" algn="ctr">
              <a:lnSpc>
                <a:spcPct val="100000"/>
              </a:lnSpc>
              <a:spcBef>
                <a:spcPts val="0"/>
              </a:spcBef>
              <a:spcAft>
                <a:spcPts val="0"/>
              </a:spcAft>
              <a:buSzPts val="2700"/>
              <a:buNone/>
              <a:defRPr sz="1837"/>
            </a:lvl5pPr>
            <a:lvl6pPr lvl="5" algn="ctr">
              <a:lnSpc>
                <a:spcPct val="100000"/>
              </a:lnSpc>
              <a:spcBef>
                <a:spcPts val="0"/>
              </a:spcBef>
              <a:spcAft>
                <a:spcPts val="0"/>
              </a:spcAft>
              <a:buSzPts val="2700"/>
              <a:buNone/>
              <a:defRPr sz="1837"/>
            </a:lvl6pPr>
            <a:lvl7pPr lvl="6" algn="ctr">
              <a:lnSpc>
                <a:spcPct val="100000"/>
              </a:lnSpc>
              <a:spcBef>
                <a:spcPts val="0"/>
              </a:spcBef>
              <a:spcAft>
                <a:spcPts val="0"/>
              </a:spcAft>
              <a:buSzPts val="2700"/>
              <a:buNone/>
              <a:defRPr sz="1837"/>
            </a:lvl7pPr>
            <a:lvl8pPr lvl="7" algn="ctr">
              <a:lnSpc>
                <a:spcPct val="100000"/>
              </a:lnSpc>
              <a:spcBef>
                <a:spcPts val="0"/>
              </a:spcBef>
              <a:spcAft>
                <a:spcPts val="0"/>
              </a:spcAft>
              <a:buSzPts val="2700"/>
              <a:buNone/>
              <a:defRPr sz="1837"/>
            </a:lvl8pPr>
            <a:lvl9pPr lvl="8" algn="ctr">
              <a:lnSpc>
                <a:spcPct val="100000"/>
              </a:lnSpc>
              <a:spcBef>
                <a:spcPts val="0"/>
              </a:spcBef>
              <a:spcAft>
                <a:spcPts val="0"/>
              </a:spcAft>
              <a:buSzPts val="2700"/>
              <a:buNone/>
              <a:defRPr sz="1837"/>
            </a:lvl9pPr>
          </a:lstStyle>
          <a:p>
            <a:endParaRPr/>
          </a:p>
        </p:txBody>
      </p:sp>
      <p:sp>
        <p:nvSpPr>
          <p:cNvPr id="92" name="Google Shape;92;g1101a1980b8_2_80"/>
          <p:cNvSpPr txBox="1">
            <a:spLocks noGrp="1"/>
          </p:cNvSpPr>
          <p:nvPr>
            <p:ph type="body" idx="2"/>
          </p:nvPr>
        </p:nvSpPr>
        <p:spPr>
          <a:xfrm>
            <a:off x="4939494" y="724075"/>
            <a:ext cx="3837007" cy="3695110"/>
          </a:xfrm>
          <a:prstGeom prst="rect">
            <a:avLst/>
          </a:prstGeom>
          <a:noFill/>
          <a:ln>
            <a:noFill/>
          </a:ln>
        </p:spPr>
        <p:txBody>
          <a:bodyPr spcFirstLastPara="1" wrap="square" lIns="116050" tIns="116050" rIns="116050" bIns="116050" anchor="ctr" anchorCtr="0">
            <a:noAutofit/>
          </a:bodyPr>
          <a:lstStyle>
            <a:lvl1pPr marL="311079" lvl="0" indent="-254912" algn="l">
              <a:lnSpc>
                <a:spcPct val="115000"/>
              </a:lnSpc>
              <a:spcBef>
                <a:spcPts val="0"/>
              </a:spcBef>
              <a:spcAft>
                <a:spcPts val="0"/>
              </a:spcAft>
              <a:buSzPts val="2300"/>
              <a:buChar char="●"/>
              <a:defRPr/>
            </a:lvl1pPr>
            <a:lvl2pPr marL="622158" lvl="1" indent="-233309" algn="l">
              <a:lnSpc>
                <a:spcPct val="115000"/>
              </a:lnSpc>
              <a:spcBef>
                <a:spcPts val="1361"/>
              </a:spcBef>
              <a:spcAft>
                <a:spcPts val="0"/>
              </a:spcAft>
              <a:buSzPts val="1800"/>
              <a:buChar char="○"/>
              <a:defRPr/>
            </a:lvl2pPr>
            <a:lvl3pPr marL="933237" lvl="2" indent="-233309" algn="l">
              <a:lnSpc>
                <a:spcPct val="115000"/>
              </a:lnSpc>
              <a:spcBef>
                <a:spcPts val="1361"/>
              </a:spcBef>
              <a:spcAft>
                <a:spcPts val="0"/>
              </a:spcAft>
              <a:buSzPts val="1800"/>
              <a:buChar char="■"/>
              <a:defRPr/>
            </a:lvl3pPr>
            <a:lvl4pPr marL="1244316" lvl="3" indent="-233309" algn="l">
              <a:lnSpc>
                <a:spcPct val="115000"/>
              </a:lnSpc>
              <a:spcBef>
                <a:spcPts val="1361"/>
              </a:spcBef>
              <a:spcAft>
                <a:spcPts val="0"/>
              </a:spcAft>
              <a:buSzPts val="1800"/>
              <a:buChar char="●"/>
              <a:defRPr/>
            </a:lvl4pPr>
            <a:lvl5pPr marL="1555394" lvl="4" indent="-233309" algn="l">
              <a:lnSpc>
                <a:spcPct val="115000"/>
              </a:lnSpc>
              <a:spcBef>
                <a:spcPts val="1361"/>
              </a:spcBef>
              <a:spcAft>
                <a:spcPts val="0"/>
              </a:spcAft>
              <a:buSzPts val="1800"/>
              <a:buChar char="○"/>
              <a:defRPr/>
            </a:lvl5pPr>
            <a:lvl6pPr marL="1866473" lvl="5" indent="-233309" algn="l">
              <a:lnSpc>
                <a:spcPct val="115000"/>
              </a:lnSpc>
              <a:spcBef>
                <a:spcPts val="1361"/>
              </a:spcBef>
              <a:spcAft>
                <a:spcPts val="0"/>
              </a:spcAft>
              <a:buSzPts val="1800"/>
              <a:buChar char="■"/>
              <a:defRPr/>
            </a:lvl6pPr>
            <a:lvl7pPr marL="2177552" lvl="6" indent="-233309" algn="l">
              <a:lnSpc>
                <a:spcPct val="115000"/>
              </a:lnSpc>
              <a:spcBef>
                <a:spcPts val="1361"/>
              </a:spcBef>
              <a:spcAft>
                <a:spcPts val="0"/>
              </a:spcAft>
              <a:buSzPts val="1800"/>
              <a:buChar char="●"/>
              <a:defRPr/>
            </a:lvl7pPr>
            <a:lvl8pPr marL="2488631" lvl="7" indent="-233309" algn="l">
              <a:lnSpc>
                <a:spcPct val="115000"/>
              </a:lnSpc>
              <a:spcBef>
                <a:spcPts val="1361"/>
              </a:spcBef>
              <a:spcAft>
                <a:spcPts val="0"/>
              </a:spcAft>
              <a:buSzPts val="1800"/>
              <a:buChar char="○"/>
              <a:defRPr/>
            </a:lvl8pPr>
            <a:lvl9pPr marL="2799710" lvl="8" indent="-233309" algn="l">
              <a:lnSpc>
                <a:spcPct val="115000"/>
              </a:lnSpc>
              <a:spcBef>
                <a:spcPts val="1361"/>
              </a:spcBef>
              <a:spcAft>
                <a:spcPts val="1361"/>
              </a:spcAft>
              <a:buSzPts val="1800"/>
              <a:buChar char="■"/>
              <a:defRPr/>
            </a:lvl9pPr>
          </a:lstStyle>
          <a:p>
            <a:endParaRPr/>
          </a:p>
        </p:txBody>
      </p:sp>
      <p:sp>
        <p:nvSpPr>
          <p:cNvPr id="93" name="Google Shape;93;g1101a1980b8_2_80"/>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71139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g1101a1980b8_2_78"/>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47595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g1101a1980b8_2_86"/>
          <p:cNvSpPr txBox="1">
            <a:spLocks noGrp="1"/>
          </p:cNvSpPr>
          <p:nvPr>
            <p:ph type="title"/>
          </p:nvPr>
        </p:nvSpPr>
        <p:spPr>
          <a:xfrm>
            <a:off x="311700" y="445025"/>
            <a:ext cx="8520694" cy="572749"/>
          </a:xfrm>
          <a:prstGeom prst="rect">
            <a:avLst/>
          </a:prstGeom>
          <a:noFill/>
          <a:ln>
            <a:noFill/>
          </a:ln>
        </p:spPr>
        <p:txBody>
          <a:bodyPr spcFirstLastPara="1" wrap="square" lIns="116050" tIns="116050" rIns="116050" bIns="11605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98" name="Google Shape;98;g1101a1980b8_2_86"/>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66602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9"/>
        <p:cNvGrpSpPr/>
        <p:nvPr/>
      </p:nvGrpSpPr>
      <p:grpSpPr>
        <a:xfrm>
          <a:off x="0" y="0"/>
          <a:ext cx="0" cy="0"/>
          <a:chOff x="0" y="0"/>
          <a:chExt cx="0" cy="0"/>
        </a:xfrm>
      </p:grpSpPr>
      <p:sp>
        <p:nvSpPr>
          <p:cNvPr id="100" name="Google Shape;100;g1101a1980b8_2_89"/>
          <p:cNvSpPr txBox="1">
            <a:spLocks noGrp="1"/>
          </p:cNvSpPr>
          <p:nvPr>
            <p:ph type="ctrTitle"/>
          </p:nvPr>
        </p:nvSpPr>
        <p:spPr>
          <a:xfrm>
            <a:off x="311708" y="744575"/>
            <a:ext cx="8520694" cy="2052590"/>
          </a:xfrm>
          <a:prstGeom prst="rect">
            <a:avLst/>
          </a:prstGeom>
          <a:noFill/>
          <a:ln>
            <a:noFill/>
          </a:ln>
        </p:spPr>
        <p:txBody>
          <a:bodyPr spcFirstLastPara="1" wrap="square" lIns="116050" tIns="116050" rIns="116050" bIns="116050" anchor="b" anchorCtr="0">
            <a:noAutofit/>
          </a:bodyPr>
          <a:lstStyle>
            <a:lvl1pPr lvl="0" algn="ctr">
              <a:lnSpc>
                <a:spcPct val="100000"/>
              </a:lnSpc>
              <a:spcBef>
                <a:spcPts val="0"/>
              </a:spcBef>
              <a:spcAft>
                <a:spcPts val="0"/>
              </a:spcAft>
              <a:buSzPts val="6600"/>
              <a:buNone/>
              <a:defRPr sz="4491"/>
            </a:lvl1pPr>
            <a:lvl2pPr lvl="1" algn="ctr">
              <a:lnSpc>
                <a:spcPct val="100000"/>
              </a:lnSpc>
              <a:spcBef>
                <a:spcPts val="0"/>
              </a:spcBef>
              <a:spcAft>
                <a:spcPts val="0"/>
              </a:spcAft>
              <a:buSzPts val="6600"/>
              <a:buNone/>
              <a:defRPr sz="4491"/>
            </a:lvl2pPr>
            <a:lvl3pPr lvl="2" algn="ctr">
              <a:lnSpc>
                <a:spcPct val="100000"/>
              </a:lnSpc>
              <a:spcBef>
                <a:spcPts val="0"/>
              </a:spcBef>
              <a:spcAft>
                <a:spcPts val="0"/>
              </a:spcAft>
              <a:buSzPts val="6600"/>
              <a:buNone/>
              <a:defRPr sz="4491"/>
            </a:lvl3pPr>
            <a:lvl4pPr lvl="3" algn="ctr">
              <a:lnSpc>
                <a:spcPct val="100000"/>
              </a:lnSpc>
              <a:spcBef>
                <a:spcPts val="0"/>
              </a:spcBef>
              <a:spcAft>
                <a:spcPts val="0"/>
              </a:spcAft>
              <a:buSzPts val="6600"/>
              <a:buNone/>
              <a:defRPr sz="4491"/>
            </a:lvl4pPr>
            <a:lvl5pPr lvl="4" algn="ctr">
              <a:lnSpc>
                <a:spcPct val="100000"/>
              </a:lnSpc>
              <a:spcBef>
                <a:spcPts val="0"/>
              </a:spcBef>
              <a:spcAft>
                <a:spcPts val="0"/>
              </a:spcAft>
              <a:buSzPts val="6600"/>
              <a:buNone/>
              <a:defRPr sz="4491"/>
            </a:lvl5pPr>
            <a:lvl6pPr lvl="5" algn="ctr">
              <a:lnSpc>
                <a:spcPct val="100000"/>
              </a:lnSpc>
              <a:spcBef>
                <a:spcPts val="0"/>
              </a:spcBef>
              <a:spcAft>
                <a:spcPts val="0"/>
              </a:spcAft>
              <a:buSzPts val="6600"/>
              <a:buNone/>
              <a:defRPr sz="4491"/>
            </a:lvl6pPr>
            <a:lvl7pPr lvl="6" algn="ctr">
              <a:lnSpc>
                <a:spcPct val="100000"/>
              </a:lnSpc>
              <a:spcBef>
                <a:spcPts val="0"/>
              </a:spcBef>
              <a:spcAft>
                <a:spcPts val="0"/>
              </a:spcAft>
              <a:buSzPts val="6600"/>
              <a:buNone/>
              <a:defRPr sz="4491"/>
            </a:lvl7pPr>
            <a:lvl8pPr lvl="7" algn="ctr">
              <a:lnSpc>
                <a:spcPct val="100000"/>
              </a:lnSpc>
              <a:spcBef>
                <a:spcPts val="0"/>
              </a:spcBef>
              <a:spcAft>
                <a:spcPts val="0"/>
              </a:spcAft>
              <a:buSzPts val="6600"/>
              <a:buNone/>
              <a:defRPr sz="4491"/>
            </a:lvl8pPr>
            <a:lvl9pPr lvl="8" algn="ctr">
              <a:lnSpc>
                <a:spcPct val="100000"/>
              </a:lnSpc>
              <a:spcBef>
                <a:spcPts val="0"/>
              </a:spcBef>
              <a:spcAft>
                <a:spcPts val="0"/>
              </a:spcAft>
              <a:buSzPts val="6600"/>
              <a:buNone/>
              <a:defRPr sz="4491"/>
            </a:lvl9pPr>
          </a:lstStyle>
          <a:p>
            <a:endParaRPr/>
          </a:p>
        </p:txBody>
      </p:sp>
      <p:sp>
        <p:nvSpPr>
          <p:cNvPr id="101" name="Google Shape;101;g1101a1980b8_2_89"/>
          <p:cNvSpPr txBox="1">
            <a:spLocks noGrp="1"/>
          </p:cNvSpPr>
          <p:nvPr>
            <p:ph type="subTitle" idx="1"/>
          </p:nvPr>
        </p:nvSpPr>
        <p:spPr>
          <a:xfrm>
            <a:off x="311700" y="2834125"/>
            <a:ext cx="8520694" cy="792582"/>
          </a:xfrm>
          <a:prstGeom prst="rect">
            <a:avLst/>
          </a:prstGeom>
          <a:noFill/>
          <a:ln>
            <a:noFill/>
          </a:ln>
        </p:spPr>
        <p:txBody>
          <a:bodyPr spcFirstLastPara="1" wrap="square" lIns="116050" tIns="116050" rIns="116050" bIns="116050" anchor="t" anchorCtr="0">
            <a:noAutofit/>
          </a:bodyPr>
          <a:lstStyle>
            <a:lvl1pPr lvl="0" algn="ctr">
              <a:lnSpc>
                <a:spcPct val="100000"/>
              </a:lnSpc>
              <a:spcBef>
                <a:spcPts val="0"/>
              </a:spcBef>
              <a:spcAft>
                <a:spcPts val="0"/>
              </a:spcAft>
              <a:buSzPts val="3600"/>
              <a:buNone/>
              <a:defRPr sz="2449"/>
            </a:lvl1pPr>
            <a:lvl2pPr lvl="1" algn="ctr">
              <a:lnSpc>
                <a:spcPct val="100000"/>
              </a:lnSpc>
              <a:spcBef>
                <a:spcPts val="0"/>
              </a:spcBef>
              <a:spcAft>
                <a:spcPts val="0"/>
              </a:spcAft>
              <a:buSzPts val="3600"/>
              <a:buNone/>
              <a:defRPr sz="2449"/>
            </a:lvl2pPr>
            <a:lvl3pPr lvl="2" algn="ctr">
              <a:lnSpc>
                <a:spcPct val="100000"/>
              </a:lnSpc>
              <a:spcBef>
                <a:spcPts val="0"/>
              </a:spcBef>
              <a:spcAft>
                <a:spcPts val="0"/>
              </a:spcAft>
              <a:buSzPts val="3600"/>
              <a:buNone/>
              <a:defRPr sz="2449"/>
            </a:lvl3pPr>
            <a:lvl4pPr lvl="3" algn="ctr">
              <a:lnSpc>
                <a:spcPct val="100000"/>
              </a:lnSpc>
              <a:spcBef>
                <a:spcPts val="0"/>
              </a:spcBef>
              <a:spcAft>
                <a:spcPts val="0"/>
              </a:spcAft>
              <a:buSzPts val="3600"/>
              <a:buNone/>
              <a:defRPr sz="2449"/>
            </a:lvl4pPr>
            <a:lvl5pPr lvl="4" algn="ctr">
              <a:lnSpc>
                <a:spcPct val="100000"/>
              </a:lnSpc>
              <a:spcBef>
                <a:spcPts val="0"/>
              </a:spcBef>
              <a:spcAft>
                <a:spcPts val="0"/>
              </a:spcAft>
              <a:buSzPts val="3600"/>
              <a:buNone/>
              <a:defRPr sz="2449"/>
            </a:lvl5pPr>
            <a:lvl6pPr lvl="5" algn="ctr">
              <a:lnSpc>
                <a:spcPct val="100000"/>
              </a:lnSpc>
              <a:spcBef>
                <a:spcPts val="0"/>
              </a:spcBef>
              <a:spcAft>
                <a:spcPts val="0"/>
              </a:spcAft>
              <a:buSzPts val="3600"/>
              <a:buNone/>
              <a:defRPr sz="2449"/>
            </a:lvl6pPr>
            <a:lvl7pPr lvl="6" algn="ctr">
              <a:lnSpc>
                <a:spcPct val="100000"/>
              </a:lnSpc>
              <a:spcBef>
                <a:spcPts val="0"/>
              </a:spcBef>
              <a:spcAft>
                <a:spcPts val="0"/>
              </a:spcAft>
              <a:buSzPts val="3600"/>
              <a:buNone/>
              <a:defRPr sz="2449"/>
            </a:lvl7pPr>
            <a:lvl8pPr lvl="7" algn="ctr">
              <a:lnSpc>
                <a:spcPct val="100000"/>
              </a:lnSpc>
              <a:spcBef>
                <a:spcPts val="0"/>
              </a:spcBef>
              <a:spcAft>
                <a:spcPts val="0"/>
              </a:spcAft>
              <a:buSzPts val="3600"/>
              <a:buNone/>
              <a:defRPr sz="2449"/>
            </a:lvl8pPr>
            <a:lvl9pPr lvl="8" algn="ctr">
              <a:lnSpc>
                <a:spcPct val="100000"/>
              </a:lnSpc>
              <a:spcBef>
                <a:spcPts val="0"/>
              </a:spcBef>
              <a:spcAft>
                <a:spcPts val="0"/>
              </a:spcAft>
              <a:buSzPts val="3600"/>
              <a:buNone/>
              <a:defRPr sz="2449"/>
            </a:lvl9pPr>
          </a:lstStyle>
          <a:p>
            <a:endParaRPr/>
          </a:p>
        </p:txBody>
      </p:sp>
      <p:sp>
        <p:nvSpPr>
          <p:cNvPr id="102" name="Google Shape;102;g1101a1980b8_2_89"/>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4349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3"/>
        <p:cNvGrpSpPr/>
        <p:nvPr/>
      </p:nvGrpSpPr>
      <p:grpSpPr>
        <a:xfrm>
          <a:off x="0" y="0"/>
          <a:ext cx="0" cy="0"/>
          <a:chOff x="0" y="0"/>
          <a:chExt cx="0" cy="0"/>
        </a:xfrm>
      </p:grpSpPr>
      <p:sp>
        <p:nvSpPr>
          <p:cNvPr id="104" name="Google Shape;104;g1101a1980b8_2_93"/>
          <p:cNvSpPr txBox="1">
            <a:spLocks noGrp="1"/>
          </p:cNvSpPr>
          <p:nvPr>
            <p:ph type="title"/>
          </p:nvPr>
        </p:nvSpPr>
        <p:spPr>
          <a:xfrm>
            <a:off x="311700" y="2150850"/>
            <a:ext cx="8520694" cy="841774"/>
          </a:xfrm>
          <a:prstGeom prst="rect">
            <a:avLst/>
          </a:prstGeom>
          <a:noFill/>
          <a:ln>
            <a:noFill/>
          </a:ln>
        </p:spPr>
        <p:txBody>
          <a:bodyPr spcFirstLastPara="1" wrap="square" lIns="116050" tIns="116050" rIns="116050" bIns="116050" anchor="ctr" anchorCtr="0">
            <a:noAutofit/>
          </a:bodyPr>
          <a:lstStyle>
            <a:lvl1pPr lvl="0" algn="ctr">
              <a:lnSpc>
                <a:spcPct val="100000"/>
              </a:lnSpc>
              <a:spcBef>
                <a:spcPts val="0"/>
              </a:spcBef>
              <a:spcAft>
                <a:spcPts val="0"/>
              </a:spcAft>
              <a:buSzPts val="4600"/>
              <a:buNone/>
              <a:defRPr sz="3130"/>
            </a:lvl1pPr>
            <a:lvl2pPr lvl="1" algn="ctr">
              <a:lnSpc>
                <a:spcPct val="100000"/>
              </a:lnSpc>
              <a:spcBef>
                <a:spcPts val="0"/>
              </a:spcBef>
              <a:spcAft>
                <a:spcPts val="0"/>
              </a:spcAft>
              <a:buSzPts val="4600"/>
              <a:buNone/>
              <a:defRPr sz="3130"/>
            </a:lvl2pPr>
            <a:lvl3pPr lvl="2" algn="ctr">
              <a:lnSpc>
                <a:spcPct val="100000"/>
              </a:lnSpc>
              <a:spcBef>
                <a:spcPts val="0"/>
              </a:spcBef>
              <a:spcAft>
                <a:spcPts val="0"/>
              </a:spcAft>
              <a:buSzPts val="4600"/>
              <a:buNone/>
              <a:defRPr sz="3130"/>
            </a:lvl3pPr>
            <a:lvl4pPr lvl="3" algn="ctr">
              <a:lnSpc>
                <a:spcPct val="100000"/>
              </a:lnSpc>
              <a:spcBef>
                <a:spcPts val="0"/>
              </a:spcBef>
              <a:spcAft>
                <a:spcPts val="0"/>
              </a:spcAft>
              <a:buSzPts val="4600"/>
              <a:buNone/>
              <a:defRPr sz="3130"/>
            </a:lvl4pPr>
            <a:lvl5pPr lvl="4" algn="ctr">
              <a:lnSpc>
                <a:spcPct val="100000"/>
              </a:lnSpc>
              <a:spcBef>
                <a:spcPts val="0"/>
              </a:spcBef>
              <a:spcAft>
                <a:spcPts val="0"/>
              </a:spcAft>
              <a:buSzPts val="4600"/>
              <a:buNone/>
              <a:defRPr sz="3130"/>
            </a:lvl5pPr>
            <a:lvl6pPr lvl="5" algn="ctr">
              <a:lnSpc>
                <a:spcPct val="100000"/>
              </a:lnSpc>
              <a:spcBef>
                <a:spcPts val="0"/>
              </a:spcBef>
              <a:spcAft>
                <a:spcPts val="0"/>
              </a:spcAft>
              <a:buSzPts val="4600"/>
              <a:buNone/>
              <a:defRPr sz="3130"/>
            </a:lvl6pPr>
            <a:lvl7pPr lvl="6" algn="ctr">
              <a:lnSpc>
                <a:spcPct val="100000"/>
              </a:lnSpc>
              <a:spcBef>
                <a:spcPts val="0"/>
              </a:spcBef>
              <a:spcAft>
                <a:spcPts val="0"/>
              </a:spcAft>
              <a:buSzPts val="4600"/>
              <a:buNone/>
              <a:defRPr sz="3130"/>
            </a:lvl7pPr>
            <a:lvl8pPr lvl="7" algn="ctr">
              <a:lnSpc>
                <a:spcPct val="100000"/>
              </a:lnSpc>
              <a:spcBef>
                <a:spcPts val="0"/>
              </a:spcBef>
              <a:spcAft>
                <a:spcPts val="0"/>
              </a:spcAft>
              <a:buSzPts val="4600"/>
              <a:buNone/>
              <a:defRPr sz="3130"/>
            </a:lvl8pPr>
            <a:lvl9pPr lvl="8" algn="ctr">
              <a:lnSpc>
                <a:spcPct val="100000"/>
              </a:lnSpc>
              <a:spcBef>
                <a:spcPts val="0"/>
              </a:spcBef>
              <a:spcAft>
                <a:spcPts val="0"/>
              </a:spcAft>
              <a:buSzPts val="4600"/>
              <a:buNone/>
              <a:defRPr sz="3130"/>
            </a:lvl9pPr>
          </a:lstStyle>
          <a:p>
            <a:endParaRPr/>
          </a:p>
        </p:txBody>
      </p:sp>
      <p:sp>
        <p:nvSpPr>
          <p:cNvPr id="105" name="Google Shape;105;g1101a1980b8_2_93"/>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93235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6"/>
        <p:cNvGrpSpPr/>
        <p:nvPr/>
      </p:nvGrpSpPr>
      <p:grpSpPr>
        <a:xfrm>
          <a:off x="0" y="0"/>
          <a:ext cx="0" cy="0"/>
          <a:chOff x="0" y="0"/>
          <a:chExt cx="0" cy="0"/>
        </a:xfrm>
      </p:grpSpPr>
      <p:sp>
        <p:nvSpPr>
          <p:cNvPr id="107" name="Google Shape;107;g1101a1980b8_2_96"/>
          <p:cNvSpPr txBox="1">
            <a:spLocks noGrp="1"/>
          </p:cNvSpPr>
          <p:nvPr>
            <p:ph type="title"/>
          </p:nvPr>
        </p:nvSpPr>
        <p:spPr>
          <a:xfrm>
            <a:off x="311700" y="445025"/>
            <a:ext cx="8520694" cy="572749"/>
          </a:xfrm>
          <a:prstGeom prst="rect">
            <a:avLst/>
          </a:prstGeom>
          <a:noFill/>
          <a:ln>
            <a:noFill/>
          </a:ln>
        </p:spPr>
        <p:txBody>
          <a:bodyPr spcFirstLastPara="1" wrap="square" lIns="116050" tIns="116050" rIns="116050" bIns="11605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08" name="Google Shape;108;g1101a1980b8_2_96"/>
          <p:cNvSpPr txBox="1">
            <a:spLocks noGrp="1"/>
          </p:cNvSpPr>
          <p:nvPr>
            <p:ph type="body" idx="1"/>
          </p:nvPr>
        </p:nvSpPr>
        <p:spPr>
          <a:xfrm>
            <a:off x="311700" y="1152475"/>
            <a:ext cx="8520694" cy="3416492"/>
          </a:xfrm>
          <a:prstGeom prst="rect">
            <a:avLst/>
          </a:prstGeom>
          <a:noFill/>
          <a:ln>
            <a:noFill/>
          </a:ln>
        </p:spPr>
        <p:txBody>
          <a:bodyPr spcFirstLastPara="1" wrap="square" lIns="116050" tIns="116050" rIns="116050" bIns="116050" anchor="t" anchorCtr="0">
            <a:noAutofit/>
          </a:bodyPr>
          <a:lstStyle>
            <a:lvl1pPr marL="311079" lvl="0" indent="-254912" algn="l">
              <a:lnSpc>
                <a:spcPct val="115000"/>
              </a:lnSpc>
              <a:spcBef>
                <a:spcPts val="0"/>
              </a:spcBef>
              <a:spcAft>
                <a:spcPts val="0"/>
              </a:spcAft>
              <a:buSzPts val="2300"/>
              <a:buChar char="●"/>
              <a:defRPr/>
            </a:lvl1pPr>
            <a:lvl2pPr marL="622158" lvl="1" indent="-233309" algn="l">
              <a:lnSpc>
                <a:spcPct val="115000"/>
              </a:lnSpc>
              <a:spcBef>
                <a:spcPts val="1361"/>
              </a:spcBef>
              <a:spcAft>
                <a:spcPts val="0"/>
              </a:spcAft>
              <a:buSzPts val="1800"/>
              <a:buChar char="○"/>
              <a:defRPr/>
            </a:lvl2pPr>
            <a:lvl3pPr marL="933237" lvl="2" indent="-233309" algn="l">
              <a:lnSpc>
                <a:spcPct val="115000"/>
              </a:lnSpc>
              <a:spcBef>
                <a:spcPts val="1361"/>
              </a:spcBef>
              <a:spcAft>
                <a:spcPts val="0"/>
              </a:spcAft>
              <a:buSzPts val="1800"/>
              <a:buChar char="■"/>
              <a:defRPr/>
            </a:lvl3pPr>
            <a:lvl4pPr marL="1244316" lvl="3" indent="-233309" algn="l">
              <a:lnSpc>
                <a:spcPct val="115000"/>
              </a:lnSpc>
              <a:spcBef>
                <a:spcPts val="1361"/>
              </a:spcBef>
              <a:spcAft>
                <a:spcPts val="0"/>
              </a:spcAft>
              <a:buSzPts val="1800"/>
              <a:buChar char="●"/>
              <a:defRPr/>
            </a:lvl4pPr>
            <a:lvl5pPr marL="1555394" lvl="4" indent="-233309" algn="l">
              <a:lnSpc>
                <a:spcPct val="115000"/>
              </a:lnSpc>
              <a:spcBef>
                <a:spcPts val="1361"/>
              </a:spcBef>
              <a:spcAft>
                <a:spcPts val="0"/>
              </a:spcAft>
              <a:buSzPts val="1800"/>
              <a:buChar char="○"/>
              <a:defRPr/>
            </a:lvl5pPr>
            <a:lvl6pPr marL="1866473" lvl="5" indent="-233309" algn="l">
              <a:lnSpc>
                <a:spcPct val="115000"/>
              </a:lnSpc>
              <a:spcBef>
                <a:spcPts val="1361"/>
              </a:spcBef>
              <a:spcAft>
                <a:spcPts val="0"/>
              </a:spcAft>
              <a:buSzPts val="1800"/>
              <a:buChar char="■"/>
              <a:defRPr/>
            </a:lvl6pPr>
            <a:lvl7pPr marL="2177552" lvl="6" indent="-233309" algn="l">
              <a:lnSpc>
                <a:spcPct val="115000"/>
              </a:lnSpc>
              <a:spcBef>
                <a:spcPts val="1361"/>
              </a:spcBef>
              <a:spcAft>
                <a:spcPts val="0"/>
              </a:spcAft>
              <a:buSzPts val="1800"/>
              <a:buChar char="●"/>
              <a:defRPr/>
            </a:lvl7pPr>
            <a:lvl8pPr marL="2488631" lvl="7" indent="-233309" algn="l">
              <a:lnSpc>
                <a:spcPct val="115000"/>
              </a:lnSpc>
              <a:spcBef>
                <a:spcPts val="1361"/>
              </a:spcBef>
              <a:spcAft>
                <a:spcPts val="0"/>
              </a:spcAft>
              <a:buSzPts val="1800"/>
              <a:buChar char="○"/>
              <a:defRPr/>
            </a:lvl8pPr>
            <a:lvl9pPr marL="2799710" lvl="8" indent="-233309" algn="l">
              <a:lnSpc>
                <a:spcPct val="115000"/>
              </a:lnSpc>
              <a:spcBef>
                <a:spcPts val="1361"/>
              </a:spcBef>
              <a:spcAft>
                <a:spcPts val="1361"/>
              </a:spcAft>
              <a:buSzPts val="1800"/>
              <a:buChar char="■"/>
              <a:defRPr/>
            </a:lvl9pPr>
          </a:lstStyle>
          <a:p>
            <a:endParaRPr/>
          </a:p>
        </p:txBody>
      </p:sp>
      <p:sp>
        <p:nvSpPr>
          <p:cNvPr id="109" name="Google Shape;109;g1101a1980b8_2_96"/>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32464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0"/>
        <p:cNvGrpSpPr/>
        <p:nvPr/>
      </p:nvGrpSpPr>
      <p:grpSpPr>
        <a:xfrm>
          <a:off x="0" y="0"/>
          <a:ext cx="0" cy="0"/>
          <a:chOff x="0" y="0"/>
          <a:chExt cx="0" cy="0"/>
        </a:xfrm>
      </p:grpSpPr>
      <p:sp>
        <p:nvSpPr>
          <p:cNvPr id="111" name="Google Shape;111;g1101a1980b8_2_100"/>
          <p:cNvSpPr txBox="1">
            <a:spLocks noGrp="1"/>
          </p:cNvSpPr>
          <p:nvPr>
            <p:ph type="title"/>
          </p:nvPr>
        </p:nvSpPr>
        <p:spPr>
          <a:xfrm>
            <a:off x="311700" y="445025"/>
            <a:ext cx="8520694" cy="572749"/>
          </a:xfrm>
          <a:prstGeom prst="rect">
            <a:avLst/>
          </a:prstGeom>
          <a:noFill/>
          <a:ln>
            <a:noFill/>
          </a:ln>
        </p:spPr>
        <p:txBody>
          <a:bodyPr spcFirstLastPara="1" wrap="square" lIns="116050" tIns="116050" rIns="116050" bIns="11605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12" name="Google Shape;112;g1101a1980b8_2_100"/>
          <p:cNvSpPr txBox="1">
            <a:spLocks noGrp="1"/>
          </p:cNvSpPr>
          <p:nvPr>
            <p:ph type="body" idx="1"/>
          </p:nvPr>
        </p:nvSpPr>
        <p:spPr>
          <a:xfrm>
            <a:off x="311699" y="1152475"/>
            <a:ext cx="3999929" cy="3416492"/>
          </a:xfrm>
          <a:prstGeom prst="rect">
            <a:avLst/>
          </a:prstGeom>
          <a:noFill/>
          <a:ln>
            <a:noFill/>
          </a:ln>
        </p:spPr>
        <p:txBody>
          <a:bodyPr spcFirstLastPara="1" wrap="square" lIns="116050" tIns="116050" rIns="116050" bIns="116050" anchor="t" anchorCtr="0">
            <a:noAutofit/>
          </a:bodyPr>
          <a:lstStyle>
            <a:lvl1pPr marL="311079" lvl="0" indent="-233309" algn="l">
              <a:lnSpc>
                <a:spcPct val="115000"/>
              </a:lnSpc>
              <a:spcBef>
                <a:spcPts val="0"/>
              </a:spcBef>
              <a:spcAft>
                <a:spcPts val="0"/>
              </a:spcAft>
              <a:buSzPts val="1800"/>
              <a:buChar char="●"/>
              <a:defRPr sz="1225"/>
            </a:lvl1pPr>
            <a:lvl2pPr marL="622158" lvl="1" indent="-220348" algn="l">
              <a:lnSpc>
                <a:spcPct val="115000"/>
              </a:lnSpc>
              <a:spcBef>
                <a:spcPts val="1361"/>
              </a:spcBef>
              <a:spcAft>
                <a:spcPts val="0"/>
              </a:spcAft>
              <a:buSzPts val="1500"/>
              <a:buChar char="○"/>
              <a:defRPr sz="1021"/>
            </a:lvl2pPr>
            <a:lvl3pPr marL="933237" lvl="2" indent="-220348" algn="l">
              <a:lnSpc>
                <a:spcPct val="115000"/>
              </a:lnSpc>
              <a:spcBef>
                <a:spcPts val="1361"/>
              </a:spcBef>
              <a:spcAft>
                <a:spcPts val="0"/>
              </a:spcAft>
              <a:buSzPts val="1500"/>
              <a:buChar char="■"/>
              <a:defRPr sz="1021"/>
            </a:lvl3pPr>
            <a:lvl4pPr marL="1244316" lvl="3" indent="-220348" algn="l">
              <a:lnSpc>
                <a:spcPct val="115000"/>
              </a:lnSpc>
              <a:spcBef>
                <a:spcPts val="1361"/>
              </a:spcBef>
              <a:spcAft>
                <a:spcPts val="0"/>
              </a:spcAft>
              <a:buSzPts val="1500"/>
              <a:buChar char="●"/>
              <a:defRPr sz="1021"/>
            </a:lvl4pPr>
            <a:lvl5pPr marL="1555394" lvl="4" indent="-220348" algn="l">
              <a:lnSpc>
                <a:spcPct val="115000"/>
              </a:lnSpc>
              <a:spcBef>
                <a:spcPts val="1361"/>
              </a:spcBef>
              <a:spcAft>
                <a:spcPts val="0"/>
              </a:spcAft>
              <a:buSzPts val="1500"/>
              <a:buChar char="○"/>
              <a:defRPr sz="1021"/>
            </a:lvl5pPr>
            <a:lvl6pPr marL="1866473" lvl="5" indent="-220348" algn="l">
              <a:lnSpc>
                <a:spcPct val="115000"/>
              </a:lnSpc>
              <a:spcBef>
                <a:spcPts val="1361"/>
              </a:spcBef>
              <a:spcAft>
                <a:spcPts val="0"/>
              </a:spcAft>
              <a:buSzPts val="1500"/>
              <a:buChar char="■"/>
              <a:defRPr sz="1021"/>
            </a:lvl6pPr>
            <a:lvl7pPr marL="2177552" lvl="6" indent="-220348" algn="l">
              <a:lnSpc>
                <a:spcPct val="115000"/>
              </a:lnSpc>
              <a:spcBef>
                <a:spcPts val="1361"/>
              </a:spcBef>
              <a:spcAft>
                <a:spcPts val="0"/>
              </a:spcAft>
              <a:buSzPts val="1500"/>
              <a:buChar char="●"/>
              <a:defRPr sz="1021"/>
            </a:lvl7pPr>
            <a:lvl8pPr marL="2488631" lvl="7" indent="-220348" algn="l">
              <a:lnSpc>
                <a:spcPct val="115000"/>
              </a:lnSpc>
              <a:spcBef>
                <a:spcPts val="1361"/>
              </a:spcBef>
              <a:spcAft>
                <a:spcPts val="0"/>
              </a:spcAft>
              <a:buSzPts val="1500"/>
              <a:buChar char="○"/>
              <a:defRPr sz="1021"/>
            </a:lvl8pPr>
            <a:lvl9pPr marL="2799710" lvl="8" indent="-220348" algn="l">
              <a:lnSpc>
                <a:spcPct val="115000"/>
              </a:lnSpc>
              <a:spcBef>
                <a:spcPts val="1361"/>
              </a:spcBef>
              <a:spcAft>
                <a:spcPts val="1361"/>
              </a:spcAft>
              <a:buSzPts val="1500"/>
              <a:buChar char="■"/>
              <a:defRPr sz="1021"/>
            </a:lvl9pPr>
          </a:lstStyle>
          <a:p>
            <a:endParaRPr/>
          </a:p>
        </p:txBody>
      </p:sp>
      <p:sp>
        <p:nvSpPr>
          <p:cNvPr id="113" name="Google Shape;113;g1101a1980b8_2_100"/>
          <p:cNvSpPr txBox="1">
            <a:spLocks noGrp="1"/>
          </p:cNvSpPr>
          <p:nvPr>
            <p:ph type="body" idx="2"/>
          </p:nvPr>
        </p:nvSpPr>
        <p:spPr>
          <a:xfrm>
            <a:off x="4832394" y="1152475"/>
            <a:ext cx="3999929" cy="3416492"/>
          </a:xfrm>
          <a:prstGeom prst="rect">
            <a:avLst/>
          </a:prstGeom>
          <a:noFill/>
          <a:ln>
            <a:noFill/>
          </a:ln>
        </p:spPr>
        <p:txBody>
          <a:bodyPr spcFirstLastPara="1" wrap="square" lIns="116050" tIns="116050" rIns="116050" bIns="116050" anchor="t" anchorCtr="0">
            <a:noAutofit/>
          </a:bodyPr>
          <a:lstStyle>
            <a:lvl1pPr marL="311079" lvl="0" indent="-233309" algn="l">
              <a:lnSpc>
                <a:spcPct val="115000"/>
              </a:lnSpc>
              <a:spcBef>
                <a:spcPts val="0"/>
              </a:spcBef>
              <a:spcAft>
                <a:spcPts val="0"/>
              </a:spcAft>
              <a:buSzPts val="1800"/>
              <a:buChar char="●"/>
              <a:defRPr sz="1225"/>
            </a:lvl1pPr>
            <a:lvl2pPr marL="622158" lvl="1" indent="-220348" algn="l">
              <a:lnSpc>
                <a:spcPct val="115000"/>
              </a:lnSpc>
              <a:spcBef>
                <a:spcPts val="1361"/>
              </a:spcBef>
              <a:spcAft>
                <a:spcPts val="0"/>
              </a:spcAft>
              <a:buSzPts val="1500"/>
              <a:buChar char="○"/>
              <a:defRPr sz="1021"/>
            </a:lvl2pPr>
            <a:lvl3pPr marL="933237" lvl="2" indent="-220348" algn="l">
              <a:lnSpc>
                <a:spcPct val="115000"/>
              </a:lnSpc>
              <a:spcBef>
                <a:spcPts val="1361"/>
              </a:spcBef>
              <a:spcAft>
                <a:spcPts val="0"/>
              </a:spcAft>
              <a:buSzPts val="1500"/>
              <a:buChar char="■"/>
              <a:defRPr sz="1021"/>
            </a:lvl3pPr>
            <a:lvl4pPr marL="1244316" lvl="3" indent="-220348" algn="l">
              <a:lnSpc>
                <a:spcPct val="115000"/>
              </a:lnSpc>
              <a:spcBef>
                <a:spcPts val="1361"/>
              </a:spcBef>
              <a:spcAft>
                <a:spcPts val="0"/>
              </a:spcAft>
              <a:buSzPts val="1500"/>
              <a:buChar char="●"/>
              <a:defRPr sz="1021"/>
            </a:lvl4pPr>
            <a:lvl5pPr marL="1555394" lvl="4" indent="-220348" algn="l">
              <a:lnSpc>
                <a:spcPct val="115000"/>
              </a:lnSpc>
              <a:spcBef>
                <a:spcPts val="1361"/>
              </a:spcBef>
              <a:spcAft>
                <a:spcPts val="0"/>
              </a:spcAft>
              <a:buSzPts val="1500"/>
              <a:buChar char="○"/>
              <a:defRPr sz="1021"/>
            </a:lvl5pPr>
            <a:lvl6pPr marL="1866473" lvl="5" indent="-220348" algn="l">
              <a:lnSpc>
                <a:spcPct val="115000"/>
              </a:lnSpc>
              <a:spcBef>
                <a:spcPts val="1361"/>
              </a:spcBef>
              <a:spcAft>
                <a:spcPts val="0"/>
              </a:spcAft>
              <a:buSzPts val="1500"/>
              <a:buChar char="■"/>
              <a:defRPr sz="1021"/>
            </a:lvl6pPr>
            <a:lvl7pPr marL="2177552" lvl="6" indent="-220348" algn="l">
              <a:lnSpc>
                <a:spcPct val="115000"/>
              </a:lnSpc>
              <a:spcBef>
                <a:spcPts val="1361"/>
              </a:spcBef>
              <a:spcAft>
                <a:spcPts val="0"/>
              </a:spcAft>
              <a:buSzPts val="1500"/>
              <a:buChar char="●"/>
              <a:defRPr sz="1021"/>
            </a:lvl7pPr>
            <a:lvl8pPr marL="2488631" lvl="7" indent="-220348" algn="l">
              <a:lnSpc>
                <a:spcPct val="115000"/>
              </a:lnSpc>
              <a:spcBef>
                <a:spcPts val="1361"/>
              </a:spcBef>
              <a:spcAft>
                <a:spcPts val="0"/>
              </a:spcAft>
              <a:buSzPts val="1500"/>
              <a:buChar char="○"/>
              <a:defRPr sz="1021"/>
            </a:lvl8pPr>
            <a:lvl9pPr marL="2799710" lvl="8" indent="-220348" algn="l">
              <a:lnSpc>
                <a:spcPct val="115000"/>
              </a:lnSpc>
              <a:spcBef>
                <a:spcPts val="1361"/>
              </a:spcBef>
              <a:spcAft>
                <a:spcPts val="1361"/>
              </a:spcAft>
              <a:buSzPts val="1500"/>
              <a:buChar char="■"/>
              <a:defRPr sz="1021"/>
            </a:lvl9pPr>
          </a:lstStyle>
          <a:p>
            <a:endParaRPr/>
          </a:p>
        </p:txBody>
      </p:sp>
      <p:sp>
        <p:nvSpPr>
          <p:cNvPr id="114" name="Google Shape;114;g1101a1980b8_2_100"/>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81119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5"/>
        <p:cNvGrpSpPr/>
        <p:nvPr/>
      </p:nvGrpSpPr>
      <p:grpSpPr>
        <a:xfrm>
          <a:off x="0" y="0"/>
          <a:ext cx="0" cy="0"/>
          <a:chOff x="0" y="0"/>
          <a:chExt cx="0" cy="0"/>
        </a:xfrm>
      </p:grpSpPr>
      <p:sp>
        <p:nvSpPr>
          <p:cNvPr id="116" name="Google Shape;116;g1101a1980b8_2_105"/>
          <p:cNvSpPr txBox="1">
            <a:spLocks noGrp="1"/>
          </p:cNvSpPr>
          <p:nvPr>
            <p:ph type="title"/>
          </p:nvPr>
        </p:nvSpPr>
        <p:spPr>
          <a:xfrm>
            <a:off x="311699" y="555600"/>
            <a:ext cx="2807904" cy="755637"/>
          </a:xfrm>
          <a:prstGeom prst="rect">
            <a:avLst/>
          </a:prstGeom>
          <a:noFill/>
          <a:ln>
            <a:noFill/>
          </a:ln>
        </p:spPr>
        <p:txBody>
          <a:bodyPr spcFirstLastPara="1" wrap="square" lIns="116050" tIns="116050" rIns="116050" bIns="116050" anchor="b" anchorCtr="0">
            <a:noAutofit/>
          </a:bodyPr>
          <a:lstStyle>
            <a:lvl1pPr lvl="0" algn="l">
              <a:lnSpc>
                <a:spcPct val="100000"/>
              </a:lnSpc>
              <a:spcBef>
                <a:spcPts val="0"/>
              </a:spcBef>
              <a:spcAft>
                <a:spcPts val="0"/>
              </a:spcAft>
              <a:buSzPts val="3000"/>
              <a:buNone/>
              <a:defRPr sz="2041"/>
            </a:lvl1pPr>
            <a:lvl2pPr lvl="1" algn="l">
              <a:lnSpc>
                <a:spcPct val="100000"/>
              </a:lnSpc>
              <a:spcBef>
                <a:spcPts val="0"/>
              </a:spcBef>
              <a:spcAft>
                <a:spcPts val="0"/>
              </a:spcAft>
              <a:buSzPts val="3000"/>
              <a:buNone/>
              <a:defRPr sz="2041"/>
            </a:lvl2pPr>
            <a:lvl3pPr lvl="2" algn="l">
              <a:lnSpc>
                <a:spcPct val="100000"/>
              </a:lnSpc>
              <a:spcBef>
                <a:spcPts val="0"/>
              </a:spcBef>
              <a:spcAft>
                <a:spcPts val="0"/>
              </a:spcAft>
              <a:buSzPts val="3000"/>
              <a:buNone/>
              <a:defRPr sz="2041"/>
            </a:lvl3pPr>
            <a:lvl4pPr lvl="3" algn="l">
              <a:lnSpc>
                <a:spcPct val="100000"/>
              </a:lnSpc>
              <a:spcBef>
                <a:spcPts val="0"/>
              </a:spcBef>
              <a:spcAft>
                <a:spcPts val="0"/>
              </a:spcAft>
              <a:buSzPts val="3000"/>
              <a:buNone/>
              <a:defRPr sz="2041"/>
            </a:lvl4pPr>
            <a:lvl5pPr lvl="4" algn="l">
              <a:lnSpc>
                <a:spcPct val="100000"/>
              </a:lnSpc>
              <a:spcBef>
                <a:spcPts val="0"/>
              </a:spcBef>
              <a:spcAft>
                <a:spcPts val="0"/>
              </a:spcAft>
              <a:buSzPts val="3000"/>
              <a:buNone/>
              <a:defRPr sz="2041"/>
            </a:lvl5pPr>
            <a:lvl6pPr lvl="5" algn="l">
              <a:lnSpc>
                <a:spcPct val="100000"/>
              </a:lnSpc>
              <a:spcBef>
                <a:spcPts val="0"/>
              </a:spcBef>
              <a:spcAft>
                <a:spcPts val="0"/>
              </a:spcAft>
              <a:buSzPts val="3000"/>
              <a:buNone/>
              <a:defRPr sz="2041"/>
            </a:lvl6pPr>
            <a:lvl7pPr lvl="6" algn="l">
              <a:lnSpc>
                <a:spcPct val="100000"/>
              </a:lnSpc>
              <a:spcBef>
                <a:spcPts val="0"/>
              </a:spcBef>
              <a:spcAft>
                <a:spcPts val="0"/>
              </a:spcAft>
              <a:buSzPts val="3000"/>
              <a:buNone/>
              <a:defRPr sz="2041"/>
            </a:lvl7pPr>
            <a:lvl8pPr lvl="7" algn="l">
              <a:lnSpc>
                <a:spcPct val="100000"/>
              </a:lnSpc>
              <a:spcBef>
                <a:spcPts val="0"/>
              </a:spcBef>
              <a:spcAft>
                <a:spcPts val="0"/>
              </a:spcAft>
              <a:buSzPts val="3000"/>
              <a:buNone/>
              <a:defRPr sz="2041"/>
            </a:lvl8pPr>
            <a:lvl9pPr lvl="8" algn="l">
              <a:lnSpc>
                <a:spcPct val="100000"/>
              </a:lnSpc>
              <a:spcBef>
                <a:spcPts val="0"/>
              </a:spcBef>
              <a:spcAft>
                <a:spcPts val="0"/>
              </a:spcAft>
              <a:buSzPts val="3000"/>
              <a:buNone/>
              <a:defRPr sz="2041"/>
            </a:lvl9pPr>
          </a:lstStyle>
          <a:p>
            <a:endParaRPr/>
          </a:p>
        </p:txBody>
      </p:sp>
      <p:sp>
        <p:nvSpPr>
          <p:cNvPr id="117" name="Google Shape;117;g1101a1980b8_2_105"/>
          <p:cNvSpPr txBox="1">
            <a:spLocks noGrp="1"/>
          </p:cNvSpPr>
          <p:nvPr>
            <p:ph type="body" idx="1"/>
          </p:nvPr>
        </p:nvSpPr>
        <p:spPr>
          <a:xfrm>
            <a:off x="311699" y="1389600"/>
            <a:ext cx="2807904" cy="3179310"/>
          </a:xfrm>
          <a:prstGeom prst="rect">
            <a:avLst/>
          </a:prstGeom>
          <a:noFill/>
          <a:ln>
            <a:noFill/>
          </a:ln>
        </p:spPr>
        <p:txBody>
          <a:bodyPr spcFirstLastPara="1" wrap="square" lIns="116050" tIns="116050" rIns="116050" bIns="116050" anchor="t" anchorCtr="0">
            <a:noAutofit/>
          </a:bodyPr>
          <a:lstStyle>
            <a:lvl1pPr marL="311079" lvl="0" indent="-220348" algn="l">
              <a:lnSpc>
                <a:spcPct val="115000"/>
              </a:lnSpc>
              <a:spcBef>
                <a:spcPts val="0"/>
              </a:spcBef>
              <a:spcAft>
                <a:spcPts val="0"/>
              </a:spcAft>
              <a:buSzPts val="1500"/>
              <a:buChar char="●"/>
              <a:defRPr sz="1021"/>
            </a:lvl1pPr>
            <a:lvl2pPr marL="622158" lvl="1" indent="-220348" algn="l">
              <a:lnSpc>
                <a:spcPct val="115000"/>
              </a:lnSpc>
              <a:spcBef>
                <a:spcPts val="1361"/>
              </a:spcBef>
              <a:spcAft>
                <a:spcPts val="0"/>
              </a:spcAft>
              <a:buSzPts val="1500"/>
              <a:buChar char="○"/>
              <a:defRPr sz="1021"/>
            </a:lvl2pPr>
            <a:lvl3pPr marL="933237" lvl="2" indent="-220348" algn="l">
              <a:lnSpc>
                <a:spcPct val="115000"/>
              </a:lnSpc>
              <a:spcBef>
                <a:spcPts val="1361"/>
              </a:spcBef>
              <a:spcAft>
                <a:spcPts val="0"/>
              </a:spcAft>
              <a:buSzPts val="1500"/>
              <a:buChar char="■"/>
              <a:defRPr sz="1021"/>
            </a:lvl3pPr>
            <a:lvl4pPr marL="1244316" lvl="3" indent="-220348" algn="l">
              <a:lnSpc>
                <a:spcPct val="115000"/>
              </a:lnSpc>
              <a:spcBef>
                <a:spcPts val="1361"/>
              </a:spcBef>
              <a:spcAft>
                <a:spcPts val="0"/>
              </a:spcAft>
              <a:buSzPts val="1500"/>
              <a:buChar char="●"/>
              <a:defRPr sz="1021"/>
            </a:lvl4pPr>
            <a:lvl5pPr marL="1555394" lvl="4" indent="-220348" algn="l">
              <a:lnSpc>
                <a:spcPct val="115000"/>
              </a:lnSpc>
              <a:spcBef>
                <a:spcPts val="1361"/>
              </a:spcBef>
              <a:spcAft>
                <a:spcPts val="0"/>
              </a:spcAft>
              <a:buSzPts val="1500"/>
              <a:buChar char="○"/>
              <a:defRPr sz="1021"/>
            </a:lvl5pPr>
            <a:lvl6pPr marL="1866473" lvl="5" indent="-220348" algn="l">
              <a:lnSpc>
                <a:spcPct val="115000"/>
              </a:lnSpc>
              <a:spcBef>
                <a:spcPts val="1361"/>
              </a:spcBef>
              <a:spcAft>
                <a:spcPts val="0"/>
              </a:spcAft>
              <a:buSzPts val="1500"/>
              <a:buChar char="■"/>
              <a:defRPr sz="1021"/>
            </a:lvl6pPr>
            <a:lvl7pPr marL="2177552" lvl="6" indent="-220348" algn="l">
              <a:lnSpc>
                <a:spcPct val="115000"/>
              </a:lnSpc>
              <a:spcBef>
                <a:spcPts val="1361"/>
              </a:spcBef>
              <a:spcAft>
                <a:spcPts val="0"/>
              </a:spcAft>
              <a:buSzPts val="1500"/>
              <a:buChar char="●"/>
              <a:defRPr sz="1021"/>
            </a:lvl7pPr>
            <a:lvl8pPr marL="2488631" lvl="7" indent="-220348" algn="l">
              <a:lnSpc>
                <a:spcPct val="115000"/>
              </a:lnSpc>
              <a:spcBef>
                <a:spcPts val="1361"/>
              </a:spcBef>
              <a:spcAft>
                <a:spcPts val="0"/>
              </a:spcAft>
              <a:buSzPts val="1500"/>
              <a:buChar char="○"/>
              <a:defRPr sz="1021"/>
            </a:lvl8pPr>
            <a:lvl9pPr marL="2799710" lvl="8" indent="-220348" algn="l">
              <a:lnSpc>
                <a:spcPct val="115000"/>
              </a:lnSpc>
              <a:spcBef>
                <a:spcPts val="1361"/>
              </a:spcBef>
              <a:spcAft>
                <a:spcPts val="1361"/>
              </a:spcAft>
              <a:buSzPts val="1500"/>
              <a:buChar char="■"/>
              <a:defRPr sz="1021"/>
            </a:lvl9pPr>
          </a:lstStyle>
          <a:p>
            <a:endParaRPr/>
          </a:p>
        </p:txBody>
      </p:sp>
      <p:sp>
        <p:nvSpPr>
          <p:cNvPr id="118" name="Google Shape;118;g1101a1980b8_2_105"/>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98360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9"/>
        <p:cNvGrpSpPr/>
        <p:nvPr/>
      </p:nvGrpSpPr>
      <p:grpSpPr>
        <a:xfrm>
          <a:off x="0" y="0"/>
          <a:ext cx="0" cy="0"/>
          <a:chOff x="0" y="0"/>
          <a:chExt cx="0" cy="0"/>
        </a:xfrm>
      </p:grpSpPr>
      <p:sp>
        <p:nvSpPr>
          <p:cNvPr id="120" name="Google Shape;120;g1101a1980b8_2_109"/>
          <p:cNvSpPr txBox="1">
            <a:spLocks noGrp="1"/>
          </p:cNvSpPr>
          <p:nvPr>
            <p:ph type="title"/>
          </p:nvPr>
        </p:nvSpPr>
        <p:spPr>
          <a:xfrm>
            <a:off x="490249" y="450150"/>
            <a:ext cx="6367814" cy="4090891"/>
          </a:xfrm>
          <a:prstGeom prst="rect">
            <a:avLst/>
          </a:prstGeom>
          <a:noFill/>
          <a:ln>
            <a:noFill/>
          </a:ln>
        </p:spPr>
        <p:txBody>
          <a:bodyPr spcFirstLastPara="1" wrap="square" lIns="116050" tIns="116050" rIns="116050" bIns="116050" anchor="ctr" anchorCtr="0">
            <a:noAutofit/>
          </a:bodyPr>
          <a:lstStyle>
            <a:lvl1pPr lvl="0" algn="l">
              <a:lnSpc>
                <a:spcPct val="100000"/>
              </a:lnSpc>
              <a:spcBef>
                <a:spcPts val="0"/>
              </a:spcBef>
              <a:spcAft>
                <a:spcPts val="0"/>
              </a:spcAft>
              <a:buSzPts val="6100"/>
              <a:buNone/>
              <a:defRPr sz="4150"/>
            </a:lvl1pPr>
            <a:lvl2pPr lvl="1" algn="l">
              <a:lnSpc>
                <a:spcPct val="100000"/>
              </a:lnSpc>
              <a:spcBef>
                <a:spcPts val="0"/>
              </a:spcBef>
              <a:spcAft>
                <a:spcPts val="0"/>
              </a:spcAft>
              <a:buSzPts val="6100"/>
              <a:buNone/>
              <a:defRPr sz="4150"/>
            </a:lvl2pPr>
            <a:lvl3pPr lvl="2" algn="l">
              <a:lnSpc>
                <a:spcPct val="100000"/>
              </a:lnSpc>
              <a:spcBef>
                <a:spcPts val="0"/>
              </a:spcBef>
              <a:spcAft>
                <a:spcPts val="0"/>
              </a:spcAft>
              <a:buSzPts val="6100"/>
              <a:buNone/>
              <a:defRPr sz="4150"/>
            </a:lvl3pPr>
            <a:lvl4pPr lvl="3" algn="l">
              <a:lnSpc>
                <a:spcPct val="100000"/>
              </a:lnSpc>
              <a:spcBef>
                <a:spcPts val="0"/>
              </a:spcBef>
              <a:spcAft>
                <a:spcPts val="0"/>
              </a:spcAft>
              <a:buSzPts val="6100"/>
              <a:buNone/>
              <a:defRPr sz="4150"/>
            </a:lvl4pPr>
            <a:lvl5pPr lvl="4" algn="l">
              <a:lnSpc>
                <a:spcPct val="100000"/>
              </a:lnSpc>
              <a:spcBef>
                <a:spcPts val="0"/>
              </a:spcBef>
              <a:spcAft>
                <a:spcPts val="0"/>
              </a:spcAft>
              <a:buSzPts val="6100"/>
              <a:buNone/>
              <a:defRPr sz="4150"/>
            </a:lvl5pPr>
            <a:lvl6pPr lvl="5" algn="l">
              <a:lnSpc>
                <a:spcPct val="100000"/>
              </a:lnSpc>
              <a:spcBef>
                <a:spcPts val="0"/>
              </a:spcBef>
              <a:spcAft>
                <a:spcPts val="0"/>
              </a:spcAft>
              <a:buSzPts val="6100"/>
              <a:buNone/>
              <a:defRPr sz="4150"/>
            </a:lvl6pPr>
            <a:lvl7pPr lvl="6" algn="l">
              <a:lnSpc>
                <a:spcPct val="100000"/>
              </a:lnSpc>
              <a:spcBef>
                <a:spcPts val="0"/>
              </a:spcBef>
              <a:spcAft>
                <a:spcPts val="0"/>
              </a:spcAft>
              <a:buSzPts val="6100"/>
              <a:buNone/>
              <a:defRPr sz="4150"/>
            </a:lvl7pPr>
            <a:lvl8pPr lvl="7" algn="l">
              <a:lnSpc>
                <a:spcPct val="100000"/>
              </a:lnSpc>
              <a:spcBef>
                <a:spcPts val="0"/>
              </a:spcBef>
              <a:spcAft>
                <a:spcPts val="0"/>
              </a:spcAft>
              <a:buSzPts val="6100"/>
              <a:buNone/>
              <a:defRPr sz="4150"/>
            </a:lvl8pPr>
            <a:lvl9pPr lvl="8" algn="l">
              <a:lnSpc>
                <a:spcPct val="100000"/>
              </a:lnSpc>
              <a:spcBef>
                <a:spcPts val="0"/>
              </a:spcBef>
              <a:spcAft>
                <a:spcPts val="0"/>
              </a:spcAft>
              <a:buSzPts val="6100"/>
              <a:buNone/>
              <a:defRPr sz="4150"/>
            </a:lvl9pPr>
          </a:lstStyle>
          <a:p>
            <a:endParaRPr/>
          </a:p>
        </p:txBody>
      </p:sp>
      <p:sp>
        <p:nvSpPr>
          <p:cNvPr id="121" name="Google Shape;121;g1101a1980b8_2_109"/>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30336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2"/>
        <p:cNvGrpSpPr/>
        <p:nvPr/>
      </p:nvGrpSpPr>
      <p:grpSpPr>
        <a:xfrm>
          <a:off x="0" y="0"/>
          <a:ext cx="0" cy="0"/>
          <a:chOff x="0" y="0"/>
          <a:chExt cx="0" cy="0"/>
        </a:xfrm>
      </p:grpSpPr>
      <p:sp>
        <p:nvSpPr>
          <p:cNvPr id="123" name="Google Shape;123;g1101a1980b8_2_112"/>
          <p:cNvSpPr txBox="1">
            <a:spLocks noGrp="1"/>
          </p:cNvSpPr>
          <p:nvPr>
            <p:ph type="body" idx="1"/>
          </p:nvPr>
        </p:nvSpPr>
        <p:spPr>
          <a:xfrm>
            <a:off x="311699" y="4230575"/>
            <a:ext cx="5998867" cy="605000"/>
          </a:xfrm>
          <a:prstGeom prst="rect">
            <a:avLst/>
          </a:prstGeom>
          <a:noFill/>
          <a:ln>
            <a:noFill/>
          </a:ln>
        </p:spPr>
        <p:txBody>
          <a:bodyPr spcFirstLastPara="1" wrap="square" lIns="116050" tIns="116050" rIns="116050" bIns="116050" anchor="ctr" anchorCtr="0">
            <a:noAutofit/>
          </a:bodyPr>
          <a:lstStyle>
            <a:lvl1pPr marL="311079" lvl="0" indent="-155539" algn="l">
              <a:lnSpc>
                <a:spcPct val="100000"/>
              </a:lnSpc>
              <a:spcBef>
                <a:spcPts val="0"/>
              </a:spcBef>
              <a:spcAft>
                <a:spcPts val="0"/>
              </a:spcAft>
              <a:buSzPts val="2300"/>
              <a:buNone/>
              <a:defRPr/>
            </a:lvl1pPr>
          </a:lstStyle>
          <a:p>
            <a:endParaRPr/>
          </a:p>
        </p:txBody>
      </p:sp>
      <p:sp>
        <p:nvSpPr>
          <p:cNvPr id="124" name="Google Shape;124;g1101a1980b8_2_112"/>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98098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5"/>
        <p:cNvGrpSpPr/>
        <p:nvPr/>
      </p:nvGrpSpPr>
      <p:grpSpPr>
        <a:xfrm>
          <a:off x="0" y="0"/>
          <a:ext cx="0" cy="0"/>
          <a:chOff x="0" y="0"/>
          <a:chExt cx="0" cy="0"/>
        </a:xfrm>
      </p:grpSpPr>
      <p:sp>
        <p:nvSpPr>
          <p:cNvPr id="126" name="Google Shape;126;g1101a1980b8_2_115"/>
          <p:cNvSpPr txBox="1">
            <a:spLocks noGrp="1"/>
          </p:cNvSpPr>
          <p:nvPr>
            <p:ph type="title" hasCustomPrompt="1"/>
          </p:nvPr>
        </p:nvSpPr>
        <p:spPr>
          <a:xfrm>
            <a:off x="311700" y="1106125"/>
            <a:ext cx="8520694" cy="1963595"/>
          </a:xfrm>
          <a:prstGeom prst="rect">
            <a:avLst/>
          </a:prstGeom>
          <a:noFill/>
          <a:ln>
            <a:noFill/>
          </a:ln>
        </p:spPr>
        <p:txBody>
          <a:bodyPr spcFirstLastPara="1" wrap="square" lIns="116050" tIns="116050" rIns="116050" bIns="116050" anchor="b" anchorCtr="0">
            <a:noAutofit/>
          </a:bodyPr>
          <a:lstStyle>
            <a:lvl1pPr lvl="0" algn="ctr">
              <a:lnSpc>
                <a:spcPct val="100000"/>
              </a:lnSpc>
              <a:spcBef>
                <a:spcPts val="0"/>
              </a:spcBef>
              <a:spcAft>
                <a:spcPts val="0"/>
              </a:spcAft>
              <a:buSzPts val="15200"/>
              <a:buNone/>
              <a:defRPr sz="10342"/>
            </a:lvl1pPr>
            <a:lvl2pPr lvl="1" algn="ctr">
              <a:lnSpc>
                <a:spcPct val="100000"/>
              </a:lnSpc>
              <a:spcBef>
                <a:spcPts val="0"/>
              </a:spcBef>
              <a:spcAft>
                <a:spcPts val="0"/>
              </a:spcAft>
              <a:buSzPts val="15200"/>
              <a:buNone/>
              <a:defRPr sz="10342"/>
            </a:lvl2pPr>
            <a:lvl3pPr lvl="2" algn="ctr">
              <a:lnSpc>
                <a:spcPct val="100000"/>
              </a:lnSpc>
              <a:spcBef>
                <a:spcPts val="0"/>
              </a:spcBef>
              <a:spcAft>
                <a:spcPts val="0"/>
              </a:spcAft>
              <a:buSzPts val="15200"/>
              <a:buNone/>
              <a:defRPr sz="10342"/>
            </a:lvl3pPr>
            <a:lvl4pPr lvl="3" algn="ctr">
              <a:lnSpc>
                <a:spcPct val="100000"/>
              </a:lnSpc>
              <a:spcBef>
                <a:spcPts val="0"/>
              </a:spcBef>
              <a:spcAft>
                <a:spcPts val="0"/>
              </a:spcAft>
              <a:buSzPts val="15200"/>
              <a:buNone/>
              <a:defRPr sz="10342"/>
            </a:lvl4pPr>
            <a:lvl5pPr lvl="4" algn="ctr">
              <a:lnSpc>
                <a:spcPct val="100000"/>
              </a:lnSpc>
              <a:spcBef>
                <a:spcPts val="0"/>
              </a:spcBef>
              <a:spcAft>
                <a:spcPts val="0"/>
              </a:spcAft>
              <a:buSzPts val="15200"/>
              <a:buNone/>
              <a:defRPr sz="10342"/>
            </a:lvl5pPr>
            <a:lvl6pPr lvl="5" algn="ctr">
              <a:lnSpc>
                <a:spcPct val="100000"/>
              </a:lnSpc>
              <a:spcBef>
                <a:spcPts val="0"/>
              </a:spcBef>
              <a:spcAft>
                <a:spcPts val="0"/>
              </a:spcAft>
              <a:buSzPts val="15200"/>
              <a:buNone/>
              <a:defRPr sz="10342"/>
            </a:lvl6pPr>
            <a:lvl7pPr lvl="6" algn="ctr">
              <a:lnSpc>
                <a:spcPct val="100000"/>
              </a:lnSpc>
              <a:spcBef>
                <a:spcPts val="0"/>
              </a:spcBef>
              <a:spcAft>
                <a:spcPts val="0"/>
              </a:spcAft>
              <a:buSzPts val="15200"/>
              <a:buNone/>
              <a:defRPr sz="10342"/>
            </a:lvl7pPr>
            <a:lvl8pPr lvl="7" algn="ctr">
              <a:lnSpc>
                <a:spcPct val="100000"/>
              </a:lnSpc>
              <a:spcBef>
                <a:spcPts val="0"/>
              </a:spcBef>
              <a:spcAft>
                <a:spcPts val="0"/>
              </a:spcAft>
              <a:buSzPts val="15200"/>
              <a:buNone/>
              <a:defRPr sz="10342"/>
            </a:lvl8pPr>
            <a:lvl9pPr lvl="8" algn="ctr">
              <a:lnSpc>
                <a:spcPct val="100000"/>
              </a:lnSpc>
              <a:spcBef>
                <a:spcPts val="0"/>
              </a:spcBef>
              <a:spcAft>
                <a:spcPts val="0"/>
              </a:spcAft>
              <a:buSzPts val="15200"/>
              <a:buNone/>
              <a:defRPr sz="10342"/>
            </a:lvl9pPr>
          </a:lstStyle>
          <a:p>
            <a:r>
              <a:t>xx%</a:t>
            </a:r>
          </a:p>
        </p:txBody>
      </p:sp>
      <p:sp>
        <p:nvSpPr>
          <p:cNvPr id="127" name="Google Shape;127;g1101a1980b8_2_115"/>
          <p:cNvSpPr txBox="1">
            <a:spLocks noGrp="1"/>
          </p:cNvSpPr>
          <p:nvPr>
            <p:ph type="body" idx="1"/>
          </p:nvPr>
        </p:nvSpPr>
        <p:spPr>
          <a:xfrm>
            <a:off x="311700" y="3152225"/>
            <a:ext cx="8520694" cy="1300831"/>
          </a:xfrm>
          <a:prstGeom prst="rect">
            <a:avLst/>
          </a:prstGeom>
          <a:noFill/>
          <a:ln>
            <a:noFill/>
          </a:ln>
        </p:spPr>
        <p:txBody>
          <a:bodyPr spcFirstLastPara="1" wrap="square" lIns="116050" tIns="116050" rIns="116050" bIns="116050" anchor="t" anchorCtr="0">
            <a:noAutofit/>
          </a:bodyPr>
          <a:lstStyle>
            <a:lvl1pPr marL="311079" lvl="0" indent="-254912" algn="ctr">
              <a:lnSpc>
                <a:spcPct val="115000"/>
              </a:lnSpc>
              <a:spcBef>
                <a:spcPts val="0"/>
              </a:spcBef>
              <a:spcAft>
                <a:spcPts val="0"/>
              </a:spcAft>
              <a:buSzPts val="2300"/>
              <a:buChar char="●"/>
              <a:defRPr/>
            </a:lvl1pPr>
            <a:lvl2pPr marL="622158" lvl="1" indent="-233309" algn="ctr">
              <a:lnSpc>
                <a:spcPct val="115000"/>
              </a:lnSpc>
              <a:spcBef>
                <a:spcPts val="1361"/>
              </a:spcBef>
              <a:spcAft>
                <a:spcPts val="0"/>
              </a:spcAft>
              <a:buSzPts val="1800"/>
              <a:buChar char="○"/>
              <a:defRPr/>
            </a:lvl2pPr>
            <a:lvl3pPr marL="933237" lvl="2" indent="-233309" algn="ctr">
              <a:lnSpc>
                <a:spcPct val="115000"/>
              </a:lnSpc>
              <a:spcBef>
                <a:spcPts val="1361"/>
              </a:spcBef>
              <a:spcAft>
                <a:spcPts val="0"/>
              </a:spcAft>
              <a:buSzPts val="1800"/>
              <a:buChar char="■"/>
              <a:defRPr/>
            </a:lvl3pPr>
            <a:lvl4pPr marL="1244316" lvl="3" indent="-233309" algn="ctr">
              <a:lnSpc>
                <a:spcPct val="115000"/>
              </a:lnSpc>
              <a:spcBef>
                <a:spcPts val="1361"/>
              </a:spcBef>
              <a:spcAft>
                <a:spcPts val="0"/>
              </a:spcAft>
              <a:buSzPts val="1800"/>
              <a:buChar char="●"/>
              <a:defRPr/>
            </a:lvl4pPr>
            <a:lvl5pPr marL="1555394" lvl="4" indent="-233309" algn="ctr">
              <a:lnSpc>
                <a:spcPct val="115000"/>
              </a:lnSpc>
              <a:spcBef>
                <a:spcPts val="1361"/>
              </a:spcBef>
              <a:spcAft>
                <a:spcPts val="0"/>
              </a:spcAft>
              <a:buSzPts val="1800"/>
              <a:buChar char="○"/>
              <a:defRPr/>
            </a:lvl5pPr>
            <a:lvl6pPr marL="1866473" lvl="5" indent="-233309" algn="ctr">
              <a:lnSpc>
                <a:spcPct val="115000"/>
              </a:lnSpc>
              <a:spcBef>
                <a:spcPts val="1361"/>
              </a:spcBef>
              <a:spcAft>
                <a:spcPts val="0"/>
              </a:spcAft>
              <a:buSzPts val="1800"/>
              <a:buChar char="■"/>
              <a:defRPr/>
            </a:lvl6pPr>
            <a:lvl7pPr marL="2177552" lvl="6" indent="-233309" algn="ctr">
              <a:lnSpc>
                <a:spcPct val="115000"/>
              </a:lnSpc>
              <a:spcBef>
                <a:spcPts val="1361"/>
              </a:spcBef>
              <a:spcAft>
                <a:spcPts val="0"/>
              </a:spcAft>
              <a:buSzPts val="1800"/>
              <a:buChar char="●"/>
              <a:defRPr/>
            </a:lvl7pPr>
            <a:lvl8pPr marL="2488631" lvl="7" indent="-233309" algn="ctr">
              <a:lnSpc>
                <a:spcPct val="115000"/>
              </a:lnSpc>
              <a:spcBef>
                <a:spcPts val="1361"/>
              </a:spcBef>
              <a:spcAft>
                <a:spcPts val="0"/>
              </a:spcAft>
              <a:buSzPts val="1800"/>
              <a:buChar char="○"/>
              <a:defRPr/>
            </a:lvl8pPr>
            <a:lvl9pPr marL="2799710" lvl="8" indent="-233309" algn="ctr">
              <a:lnSpc>
                <a:spcPct val="115000"/>
              </a:lnSpc>
              <a:spcBef>
                <a:spcPts val="1361"/>
              </a:spcBef>
              <a:spcAft>
                <a:spcPts val="1361"/>
              </a:spcAft>
              <a:buSzPts val="1800"/>
              <a:buChar char="■"/>
              <a:defRPr/>
            </a:lvl9pPr>
          </a:lstStyle>
          <a:p>
            <a:endParaRPr/>
          </a:p>
        </p:txBody>
      </p:sp>
      <p:sp>
        <p:nvSpPr>
          <p:cNvPr id="128" name="Google Shape;128;g1101a1980b8_2_115"/>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9400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29"/>
        <p:cNvGrpSpPr/>
        <p:nvPr/>
      </p:nvGrpSpPr>
      <p:grpSpPr>
        <a:xfrm>
          <a:off x="0" y="0"/>
          <a:ext cx="0" cy="0"/>
          <a:chOff x="0" y="0"/>
          <a:chExt cx="0" cy="0"/>
        </a:xfrm>
      </p:grpSpPr>
      <p:sp>
        <p:nvSpPr>
          <p:cNvPr id="130" name="Google Shape;130;g1101a1980b8_2_119"/>
          <p:cNvSpPr>
            <a:spLocks noGrp="1"/>
          </p:cNvSpPr>
          <p:nvPr>
            <p:ph type="pic" idx="2"/>
          </p:nvPr>
        </p:nvSpPr>
        <p:spPr>
          <a:xfrm>
            <a:off x="1" y="0"/>
            <a:ext cx="9143903" cy="4630778"/>
          </a:xfrm>
          <a:prstGeom prst="rect">
            <a:avLst/>
          </a:prstGeom>
          <a:solidFill>
            <a:srgbClr val="DEDEDE"/>
          </a:solidFill>
          <a:ln>
            <a:noFill/>
          </a:ln>
        </p:spPr>
      </p:sp>
      <p:sp>
        <p:nvSpPr>
          <p:cNvPr id="131" name="Google Shape;131;g1101a1980b8_2_119"/>
          <p:cNvSpPr txBox="1">
            <a:spLocks noGrp="1"/>
          </p:cNvSpPr>
          <p:nvPr>
            <p:ph type="ctrTitle"/>
          </p:nvPr>
        </p:nvSpPr>
        <p:spPr>
          <a:xfrm>
            <a:off x="332186" y="321468"/>
            <a:ext cx="5563724" cy="1413299"/>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400"/>
              <a:buFont typeface="Arial"/>
              <a:buNone/>
              <a:defRPr sz="2994">
                <a:solidFill>
                  <a:schemeClr val="l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32" name="Google Shape;132;g1101a1980b8_2_119"/>
          <p:cNvSpPr/>
          <p:nvPr/>
        </p:nvSpPr>
        <p:spPr>
          <a:xfrm>
            <a:off x="0" y="4630874"/>
            <a:ext cx="9143903" cy="512331"/>
          </a:xfrm>
          <a:prstGeom prst="rect">
            <a:avLst/>
          </a:prstGeom>
          <a:solidFill>
            <a:schemeClr val="accent5"/>
          </a:solidFill>
          <a:ln>
            <a:noFill/>
          </a:ln>
        </p:spPr>
        <p:txBody>
          <a:bodyPr spcFirstLastPara="1" wrap="square" lIns="62919" tIns="31468" rIns="62919" bIns="31468"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157" b="0" i="0" u="none" strike="noStrike" cap="none">
              <a:solidFill>
                <a:schemeClr val="lt1"/>
              </a:solidFill>
              <a:latin typeface="Arial"/>
              <a:ea typeface="Arial"/>
              <a:cs typeface="Arial"/>
              <a:sym typeface="Arial"/>
            </a:endParaRPr>
          </a:p>
        </p:txBody>
      </p:sp>
      <p:sp>
        <p:nvSpPr>
          <p:cNvPr id="133" name="Google Shape;133;g1101a1980b8_2_119"/>
          <p:cNvSpPr txBox="1"/>
          <p:nvPr/>
        </p:nvSpPr>
        <p:spPr>
          <a:xfrm>
            <a:off x="332184" y="4853421"/>
            <a:ext cx="1754940" cy="102874"/>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400"/>
              <a:buFont typeface="Arial"/>
              <a:buNone/>
            </a:pPr>
            <a:r>
              <a:rPr lang="en-GB" sz="953" b="0" i="0" u="none" strike="noStrike" cap="none">
                <a:solidFill>
                  <a:schemeClr val="lt1"/>
                </a:solidFill>
                <a:latin typeface="Arial"/>
                <a:ea typeface="Arial"/>
                <a:cs typeface="Arial"/>
                <a:sym typeface="Arial"/>
              </a:rPr>
              <a:t>Tech We Can</a:t>
            </a:r>
            <a:endParaRPr sz="953"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06705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89023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892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300"/>
              <a:buNone/>
              <a:defRPr>
                <a:solidFill>
                  <a:schemeClr val="lt1"/>
                </a:solidFill>
              </a:defRPr>
            </a:lvl1pPr>
            <a:lvl2pPr marL="914400" lvl="1" indent="-228600" algn="l">
              <a:lnSpc>
                <a:spcPct val="100000"/>
              </a:lnSpc>
              <a:spcBef>
                <a:spcPts val="700"/>
              </a:spcBef>
              <a:spcAft>
                <a:spcPts val="0"/>
              </a:spcAft>
              <a:buClr>
                <a:schemeClr val="lt1"/>
              </a:buClr>
              <a:buSzPts val="1300"/>
              <a:buNone/>
              <a:defRPr>
                <a:solidFill>
                  <a:schemeClr val="lt1"/>
                </a:solidFill>
              </a:defRPr>
            </a:lvl2pPr>
            <a:lvl3pPr marL="1371600" lvl="2" indent="-311150" algn="l">
              <a:lnSpc>
                <a:spcPct val="100000"/>
              </a:lnSpc>
              <a:spcBef>
                <a:spcPts val="400"/>
              </a:spcBef>
              <a:spcAft>
                <a:spcPts val="0"/>
              </a:spcAft>
              <a:buClr>
                <a:schemeClr val="lt1"/>
              </a:buClr>
              <a:buSzPts val="1300"/>
              <a:buChar char="•"/>
              <a:defRPr>
                <a:solidFill>
                  <a:schemeClr val="lt1"/>
                </a:solidFill>
              </a:defRPr>
            </a:lvl3pPr>
            <a:lvl4pPr marL="1828800" lvl="3" indent="-311150" algn="l">
              <a:lnSpc>
                <a:spcPct val="100000"/>
              </a:lnSpc>
              <a:spcBef>
                <a:spcPts val="400"/>
              </a:spcBef>
              <a:spcAft>
                <a:spcPts val="0"/>
              </a:spcAft>
              <a:buClr>
                <a:schemeClr val="lt1"/>
              </a:buClr>
              <a:buSzPts val="1300"/>
              <a:buChar char="–"/>
              <a:defRPr>
                <a:solidFill>
                  <a:schemeClr val="lt1"/>
                </a:solidFill>
              </a:defRPr>
            </a:lvl4pPr>
            <a:lvl5pPr marL="2286000" lvl="4" indent="-311150" algn="l">
              <a:lnSpc>
                <a:spcPct val="100000"/>
              </a:lnSpc>
              <a:spcBef>
                <a:spcPts val="400"/>
              </a:spcBef>
              <a:spcAft>
                <a:spcPts val="0"/>
              </a:spcAft>
              <a:buClr>
                <a:schemeClr val="lt1"/>
              </a:buClr>
              <a:buSzPts val="1300"/>
              <a:buChar char="•"/>
              <a:defRPr>
                <a:solidFill>
                  <a:schemeClr val="lt1"/>
                </a:solidFill>
              </a:defRPr>
            </a:lvl5pPr>
            <a:lvl6pPr marL="2743200" lvl="5" indent="-298450" algn="l">
              <a:lnSpc>
                <a:spcPct val="100000"/>
              </a:lnSpc>
              <a:spcBef>
                <a:spcPts val="400"/>
              </a:spcBef>
              <a:spcAft>
                <a:spcPts val="0"/>
              </a:spcAft>
              <a:buClr>
                <a:schemeClr val="lt1"/>
              </a:buClr>
              <a:buSzPts val="1100"/>
              <a:buChar char="–"/>
              <a:defRPr>
                <a:solidFill>
                  <a:schemeClr val="lt1"/>
                </a:solidFill>
              </a:defRPr>
            </a:lvl6pPr>
            <a:lvl7pPr marL="3200400" lvl="6" indent="-298450" algn="l">
              <a:lnSpc>
                <a:spcPct val="100000"/>
              </a:lnSpc>
              <a:spcBef>
                <a:spcPts val="400"/>
              </a:spcBef>
              <a:spcAft>
                <a:spcPts val="0"/>
              </a:spcAft>
              <a:buClr>
                <a:schemeClr val="lt1"/>
              </a:buClr>
              <a:buSzPts val="1100"/>
              <a:buChar char="•"/>
              <a:defRPr>
                <a:solidFill>
                  <a:schemeClr val="lt1"/>
                </a:solidFill>
              </a:defRPr>
            </a:lvl7pPr>
            <a:lvl8pPr marL="3657600" lvl="7" indent="-298450" algn="l">
              <a:lnSpc>
                <a:spcPct val="100000"/>
              </a:lnSpc>
              <a:spcBef>
                <a:spcPts val="400"/>
              </a:spcBef>
              <a:spcAft>
                <a:spcPts val="0"/>
              </a:spcAft>
              <a:buClr>
                <a:schemeClr val="lt1"/>
              </a:buClr>
              <a:buSzPts val="1100"/>
              <a:buChar char="–"/>
              <a:defRPr>
                <a:solidFill>
                  <a:schemeClr val="lt1"/>
                </a:solidFill>
              </a:defRPr>
            </a:lvl8pPr>
            <a:lvl9pPr marL="4114800" lvl="8" indent="-298450" algn="l">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8" name="Google Shape;18;p2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21"/>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i="0" u="none" strike="noStrike" cap="none">
                <a:solidFill>
                  <a:schemeClr val="lt1"/>
                </a:solidFill>
                <a:latin typeface="Arial"/>
                <a:ea typeface="Arial"/>
                <a:cs typeface="Arial"/>
                <a:sym typeface="Arial"/>
              </a:rPr>
              <a:t>Tech We Can  </a:t>
            </a:r>
            <a:r>
              <a:rPr lang="en" sz="600" b="0" i="0" u="none" strike="noStrike" cap="none">
                <a:solidFill>
                  <a:schemeClr val="lt1"/>
                </a:solidFill>
                <a:latin typeface="Arial"/>
                <a:ea typeface="Arial"/>
                <a:cs typeface="Arial"/>
                <a:sym typeface="Arial"/>
              </a:rPr>
              <a:t>|  Tech for Entertainment and Art</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8788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63463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 name="Google Shape;26;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01884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3689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22046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3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8" name="Google Shape;3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42428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1" name="Google Shape;4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6200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7" name="Google Shape;4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04319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0" name="Google Shape;5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57569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Google Shape;52;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4" name="Google Shape;54;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2803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332185" y="324000"/>
            <a:ext cx="8479500" cy="1040400"/>
          </a:xfrm>
          <a:prstGeom prst="rect">
            <a:avLst/>
          </a:prstGeom>
          <a:noFill/>
          <a:ln>
            <a:noFill/>
          </a:ln>
        </p:spPr>
        <p:txBody>
          <a:bodyPr spcFirstLastPara="1" wrap="square" lIns="0" tIns="0" rIns="0" bIns="0" anchor="t" anchorCtr="0">
            <a:normAutofit/>
          </a:bodyPr>
          <a:lstStyle>
            <a:lvl1pPr marR="0" lvl="0" algn="l">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2800"/>
              <a:buNone/>
              <a:defRPr sz="1400"/>
            </a:lvl2pPr>
            <a:lvl3pPr lvl="2" algn="l">
              <a:lnSpc>
                <a:spcPct val="100000"/>
              </a:lnSpc>
              <a:spcBef>
                <a:spcPts val="0"/>
              </a:spcBef>
              <a:spcAft>
                <a:spcPts val="0"/>
              </a:spcAft>
              <a:buSzPts val="2800"/>
              <a:buNone/>
              <a:defRPr sz="1400"/>
            </a:lvl3pPr>
            <a:lvl4pPr lvl="3" algn="l">
              <a:lnSpc>
                <a:spcPct val="100000"/>
              </a:lnSpc>
              <a:spcBef>
                <a:spcPts val="0"/>
              </a:spcBef>
              <a:spcAft>
                <a:spcPts val="0"/>
              </a:spcAft>
              <a:buSzPts val="2800"/>
              <a:buNone/>
              <a:defRPr sz="1400"/>
            </a:lvl4pPr>
            <a:lvl5pPr lvl="4" algn="l">
              <a:lnSpc>
                <a:spcPct val="100000"/>
              </a:lnSpc>
              <a:spcBef>
                <a:spcPts val="0"/>
              </a:spcBef>
              <a:spcAft>
                <a:spcPts val="0"/>
              </a:spcAft>
              <a:buSzPts val="2800"/>
              <a:buNone/>
              <a:defRPr sz="1400"/>
            </a:lvl5pPr>
            <a:lvl6pPr lvl="5" algn="l">
              <a:lnSpc>
                <a:spcPct val="100000"/>
              </a:lnSpc>
              <a:spcBef>
                <a:spcPts val="0"/>
              </a:spcBef>
              <a:spcAft>
                <a:spcPts val="0"/>
              </a:spcAft>
              <a:buSzPts val="2800"/>
              <a:buNone/>
              <a:defRPr sz="1400"/>
            </a:lvl6pPr>
            <a:lvl7pPr lvl="6" algn="l">
              <a:lnSpc>
                <a:spcPct val="100000"/>
              </a:lnSpc>
              <a:spcBef>
                <a:spcPts val="0"/>
              </a:spcBef>
              <a:spcAft>
                <a:spcPts val="0"/>
              </a:spcAft>
              <a:buSzPts val="2800"/>
              <a:buNone/>
              <a:defRPr sz="1400"/>
            </a:lvl7pPr>
            <a:lvl8pPr lvl="7" algn="l">
              <a:lnSpc>
                <a:spcPct val="100000"/>
              </a:lnSpc>
              <a:spcBef>
                <a:spcPts val="0"/>
              </a:spcBef>
              <a:spcAft>
                <a:spcPts val="0"/>
              </a:spcAft>
              <a:buSzPts val="2800"/>
              <a:buNone/>
              <a:defRPr sz="1400"/>
            </a:lvl8pPr>
            <a:lvl9pPr lvl="8" algn="l">
              <a:lnSpc>
                <a:spcPct val="100000"/>
              </a:lnSpc>
              <a:spcBef>
                <a:spcPts val="0"/>
              </a:spcBef>
              <a:spcAft>
                <a:spcPts val="0"/>
              </a:spcAft>
              <a:buSzPts val="2800"/>
              <a:buNone/>
              <a:defRPr sz="1400"/>
            </a:lvl9pPr>
          </a:lstStyle>
          <a:p>
            <a:endParaRPr/>
          </a:p>
        </p:txBody>
      </p:sp>
      <p:sp>
        <p:nvSpPr>
          <p:cNvPr id="57" name="Google Shape;57;p38"/>
          <p:cNvSpPr txBox="1">
            <a:spLocks noGrp="1"/>
          </p:cNvSpPr>
          <p:nvPr>
            <p:ph type="body" idx="1"/>
          </p:nvPr>
        </p:nvSpPr>
        <p:spPr>
          <a:xfrm>
            <a:off x="332185" y="1577340"/>
            <a:ext cx="5563800" cy="3055500"/>
          </a:xfrm>
          <a:prstGeom prst="rect">
            <a:avLst/>
          </a:prstGeom>
          <a:noFill/>
          <a:ln>
            <a:noFill/>
          </a:ln>
        </p:spPr>
        <p:txBody>
          <a:bodyPr spcFirstLastPara="1" wrap="square" lIns="0" tIns="0" rIns="0" bIns="0" anchor="t" anchorCtr="0">
            <a:normAutofit/>
          </a:bodyPr>
          <a:lstStyle>
            <a:lvl1pPr marL="457200" marR="0" lvl="0" indent="-304800" algn="l">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a:lnSpc>
                <a:spcPct val="100000"/>
              </a:lnSpc>
              <a:spcBef>
                <a:spcPts val="500"/>
              </a:spcBef>
              <a:spcAft>
                <a:spcPts val="50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58168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679" y="514350"/>
            <a:ext cx="7980900" cy="685800"/>
          </a:xfrm>
          <a:prstGeom prst="rect">
            <a:avLst/>
          </a:prstGeom>
          <a:noFill/>
          <a:ln>
            <a:noFill/>
          </a:ln>
        </p:spPr>
        <p:txBody>
          <a:bodyPr spcFirstLastPara="1" wrap="square" lIns="0" tIns="0" rIns="0" bIns="0" anchor="t" anchorCtr="0">
            <a:normAutofit/>
          </a:bodyPr>
          <a:lstStyle>
            <a:lvl1pPr marR="0" lvl="0" algn="l">
              <a:lnSpc>
                <a:spcPct val="90000"/>
              </a:lnSpc>
              <a:spcBef>
                <a:spcPts val="0"/>
              </a:spcBef>
              <a:spcAft>
                <a:spcPts val="0"/>
              </a:spcAft>
              <a:buClr>
                <a:schemeClr val="dk1"/>
              </a:buClr>
              <a:buSzPts val="2100"/>
              <a:buFont typeface="Georgia"/>
              <a:buNone/>
              <a:defRPr sz="2100" b="1" i="1"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000"/>
              <a:buNone/>
              <a:defRPr sz="1300"/>
            </a:lvl2pPr>
            <a:lvl3pPr lvl="2" algn="l">
              <a:lnSpc>
                <a:spcPct val="100000"/>
              </a:lnSpc>
              <a:spcBef>
                <a:spcPts val="0"/>
              </a:spcBef>
              <a:spcAft>
                <a:spcPts val="0"/>
              </a:spcAft>
              <a:buSzPts val="1000"/>
              <a:buNone/>
              <a:defRPr sz="1300"/>
            </a:lvl3pPr>
            <a:lvl4pPr lvl="3" algn="l">
              <a:lnSpc>
                <a:spcPct val="100000"/>
              </a:lnSpc>
              <a:spcBef>
                <a:spcPts val="0"/>
              </a:spcBef>
              <a:spcAft>
                <a:spcPts val="0"/>
              </a:spcAft>
              <a:buSzPts val="1000"/>
              <a:buNone/>
              <a:defRPr sz="1300"/>
            </a:lvl4pPr>
            <a:lvl5pPr lvl="4" algn="l">
              <a:lnSpc>
                <a:spcPct val="100000"/>
              </a:lnSpc>
              <a:spcBef>
                <a:spcPts val="0"/>
              </a:spcBef>
              <a:spcAft>
                <a:spcPts val="0"/>
              </a:spcAft>
              <a:buSzPts val="1000"/>
              <a:buNone/>
              <a:defRPr sz="1300"/>
            </a:lvl5pPr>
            <a:lvl6pPr lvl="5" algn="l">
              <a:lnSpc>
                <a:spcPct val="100000"/>
              </a:lnSpc>
              <a:spcBef>
                <a:spcPts val="0"/>
              </a:spcBef>
              <a:spcAft>
                <a:spcPts val="0"/>
              </a:spcAft>
              <a:buSzPts val="1000"/>
              <a:buNone/>
              <a:defRPr sz="1300"/>
            </a:lvl6pPr>
            <a:lvl7pPr lvl="6" algn="l">
              <a:lnSpc>
                <a:spcPct val="100000"/>
              </a:lnSpc>
              <a:spcBef>
                <a:spcPts val="0"/>
              </a:spcBef>
              <a:spcAft>
                <a:spcPts val="0"/>
              </a:spcAft>
              <a:buSzPts val="1000"/>
              <a:buNone/>
              <a:defRPr sz="1300"/>
            </a:lvl7pPr>
            <a:lvl8pPr lvl="7" algn="l">
              <a:lnSpc>
                <a:spcPct val="100000"/>
              </a:lnSpc>
              <a:spcBef>
                <a:spcPts val="0"/>
              </a:spcBef>
              <a:spcAft>
                <a:spcPts val="0"/>
              </a:spcAft>
              <a:buSzPts val="1000"/>
              <a:buNone/>
              <a:defRPr sz="1300"/>
            </a:lvl8pPr>
            <a:lvl9pPr lvl="8" algn="l">
              <a:lnSpc>
                <a:spcPct val="100000"/>
              </a:lnSpc>
              <a:spcBef>
                <a:spcPts val="0"/>
              </a:spcBef>
              <a:spcAft>
                <a:spcPts val="0"/>
              </a:spcAft>
              <a:buSzPts val="1000"/>
              <a:buNone/>
              <a:defRPr sz="1300"/>
            </a:lvl9pPr>
          </a:lstStyle>
          <a:p>
            <a:endParaRPr/>
          </a:p>
        </p:txBody>
      </p:sp>
      <p:sp>
        <p:nvSpPr>
          <p:cNvPr id="60" name="Google Shape;60;p39"/>
          <p:cNvSpPr txBox="1">
            <a:spLocks noGrp="1"/>
          </p:cNvSpPr>
          <p:nvPr>
            <p:ph type="sldNum" idx="12"/>
          </p:nvPr>
        </p:nvSpPr>
        <p:spPr>
          <a:xfrm>
            <a:off x="7083555" y="4857754"/>
            <a:ext cx="1527000" cy="114300"/>
          </a:xfrm>
          <a:prstGeom prst="rect">
            <a:avLst/>
          </a:prstGeom>
          <a:noFill/>
          <a:ln>
            <a:noFill/>
          </a:ln>
        </p:spPr>
        <p:txBody>
          <a:bodyPr spcFirstLastPara="1" wrap="square" lIns="0" tIns="0" rIns="0" bIns="0" anchor="t" anchorCtr="0">
            <a:norm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39"/>
          <p:cNvSpPr txBox="1">
            <a:spLocks noGrp="1"/>
          </p:cNvSpPr>
          <p:nvPr>
            <p:ph type="ftr" idx="11"/>
          </p:nvPr>
        </p:nvSpPr>
        <p:spPr>
          <a:xfrm>
            <a:off x="640392" y="4742334"/>
            <a:ext cx="5260800" cy="115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000"/>
              <a:buFont typeface="Arial"/>
              <a:buNone/>
              <a:defRPr sz="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000"/>
              <a:buFont typeface="Arial"/>
              <a:buNone/>
              <a:defRPr sz="13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2903375"/>
      </p:ext>
    </p:extLst>
  </p:cSld>
  <p:clrMapOvr>
    <a:masterClrMapping/>
  </p:clrMapOvr>
  <p:transition spd="slow">
    <p:push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629841" y="514350"/>
            <a:ext cx="7983000" cy="685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0000"/>
              </a:buClr>
              <a:buSzPts val="2000"/>
              <a:buFont typeface="Georgia"/>
              <a:buNone/>
              <a:defRPr sz="2000" b="1" i="1">
                <a:latin typeface="Georgia"/>
                <a:ea typeface="Georgia"/>
                <a:cs typeface="Georgia"/>
                <a:sym typeface="Georgia"/>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4" name="Google Shape;64;p40"/>
          <p:cNvSpPr txBox="1">
            <a:spLocks noGrp="1"/>
          </p:cNvSpPr>
          <p:nvPr>
            <p:ph type="sldNum" idx="12"/>
          </p:nvPr>
        </p:nvSpPr>
        <p:spPr>
          <a:xfrm>
            <a:off x="8485924" y="4857753"/>
            <a:ext cx="126900" cy="1077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extLst>
      <p:ext uri="{BB962C8B-B14F-4D97-AF65-F5344CB8AC3E}">
        <p14:creationId xmlns:p14="http://schemas.microsoft.com/office/powerpoint/2010/main" val="70436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2" name="Google Shape;102;p26"/>
          <p:cNvSpPr txBox="1">
            <a:spLocks noGrp="1"/>
          </p:cNvSpPr>
          <p:nvPr>
            <p:ph type="body" idx="1"/>
          </p:nvPr>
        </p:nvSpPr>
        <p:spPr>
          <a:xfrm>
            <a:off x="332185" y="1029157"/>
            <a:ext cx="8479800" cy="367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300"/>
              <a:buFont typeface="Arial"/>
              <a:buNone/>
              <a:defRPr sz="1300" b="1" i="0" u="none" strike="noStrike" cap="none">
                <a:solidFill>
                  <a:schemeClr val="dk2"/>
                </a:solidFill>
                <a:latin typeface="Arial"/>
                <a:ea typeface="Arial"/>
                <a:cs typeface="Arial"/>
                <a:sym typeface="Arial"/>
              </a:defRPr>
            </a:lvl1pPr>
            <a:lvl2pPr marL="914400" marR="0" lvl="1" indent="-228600"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L="1828800" marR="0" lvl="3"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3" name="Google Shape;103;p2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26"/>
          <p:cNvSpPr txBox="1"/>
          <p:nvPr/>
        </p:nvSpPr>
        <p:spPr>
          <a:xfrm>
            <a:off x="332184" y="4800600"/>
            <a:ext cx="23091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i="0" u="none" strike="noStrike" cap="none">
                <a:solidFill>
                  <a:schemeClr val="dk1"/>
                </a:solidFill>
                <a:latin typeface="Arial"/>
                <a:ea typeface="Arial"/>
                <a:cs typeface="Arial"/>
                <a:sym typeface="Arial"/>
              </a:rPr>
              <a:t>Tech We Can  </a:t>
            </a:r>
            <a:r>
              <a:rPr lang="en" sz="600" b="0" i="0" u="none" strike="noStrike" cap="none">
                <a:solidFill>
                  <a:schemeClr val="dk1"/>
                </a:solidFill>
                <a:latin typeface="Arial"/>
                <a:ea typeface="Arial"/>
                <a:cs typeface="Arial"/>
                <a:sym typeface="Arial"/>
              </a:rPr>
              <a:t>|  Tech for Entertainment and Art</a:t>
            </a:r>
            <a:endParaRPr sz="110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1101a1980b8_2_74"/>
          <p:cNvSpPr txBox="1">
            <a:spLocks noGrp="1"/>
          </p:cNvSpPr>
          <p:nvPr>
            <p:ph type="title"/>
          </p:nvPr>
        </p:nvSpPr>
        <p:spPr>
          <a:xfrm>
            <a:off x="311700" y="445025"/>
            <a:ext cx="8520694" cy="572749"/>
          </a:xfrm>
          <a:prstGeom prst="rect">
            <a:avLst/>
          </a:prstGeom>
          <a:noFill/>
          <a:ln>
            <a:noFill/>
          </a:ln>
        </p:spPr>
        <p:txBody>
          <a:bodyPr spcFirstLastPara="1" wrap="square" lIns="116050" tIns="116050" rIns="116050" bIns="116050" anchor="t" anchorCtr="0">
            <a:noAutofit/>
          </a:bodyPr>
          <a:lstStyle>
            <a:lvl1pPr marR="0" lvl="0"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86" name="Google Shape;86;g1101a1980b8_2_74"/>
          <p:cNvSpPr txBox="1">
            <a:spLocks noGrp="1"/>
          </p:cNvSpPr>
          <p:nvPr>
            <p:ph type="body" idx="1"/>
          </p:nvPr>
        </p:nvSpPr>
        <p:spPr>
          <a:xfrm>
            <a:off x="311700" y="1152475"/>
            <a:ext cx="8520694" cy="3416492"/>
          </a:xfrm>
          <a:prstGeom prst="rect">
            <a:avLst/>
          </a:prstGeom>
          <a:noFill/>
          <a:ln>
            <a:noFill/>
          </a:ln>
        </p:spPr>
        <p:txBody>
          <a:bodyPr spcFirstLastPara="1" wrap="square" lIns="116050" tIns="116050" rIns="116050" bIns="116050" anchor="t" anchorCtr="0">
            <a:noAutofit/>
          </a:bodyPr>
          <a:lstStyle>
            <a:lvl1pPr marL="457200" marR="0" lvl="0" indent="-374650" algn="l" rtl="0">
              <a:lnSpc>
                <a:spcPct val="115000"/>
              </a:lnSpc>
              <a:spcBef>
                <a:spcPts val="0"/>
              </a:spcBef>
              <a:spcAft>
                <a:spcPts val="0"/>
              </a:spcAft>
              <a:buClr>
                <a:schemeClr val="dk2"/>
              </a:buClr>
              <a:buSzPts val="2300"/>
              <a:buFont typeface="Arial"/>
              <a:buChar char="●"/>
              <a:defRPr sz="2300" b="0" i="0" u="none" strike="noStrike" cap="none">
                <a:solidFill>
                  <a:schemeClr val="dk2"/>
                </a:solidFill>
                <a:latin typeface="Arial"/>
                <a:ea typeface="Arial"/>
                <a:cs typeface="Arial"/>
                <a:sym typeface="Arial"/>
              </a:defRPr>
            </a:lvl1pPr>
            <a:lvl2pPr marL="914400" marR="0" lvl="1"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4pPr>
            <a:lvl5pPr marL="2286000" marR="0" lvl="4"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5pPr>
            <a:lvl6pPr marL="2743200" marR="0" lvl="5"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6pPr>
            <a:lvl7pPr marL="3200400" marR="0" lvl="6"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7pPr>
            <a:lvl8pPr marL="3657600" marR="0" lvl="7" indent="-342900" algn="l" rtl="0">
              <a:lnSpc>
                <a:spcPct val="115000"/>
              </a:lnSpc>
              <a:spcBef>
                <a:spcPts val="20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8pPr>
            <a:lvl9pPr marL="4114800" marR="0" lvl="8" indent="-342900" algn="l" rtl="0">
              <a:lnSpc>
                <a:spcPct val="115000"/>
              </a:lnSpc>
              <a:spcBef>
                <a:spcPts val="2000"/>
              </a:spcBef>
              <a:spcAft>
                <a:spcPts val="2000"/>
              </a:spcAft>
              <a:buClr>
                <a:schemeClr val="dk2"/>
              </a:buClr>
              <a:buSzPts val="1800"/>
              <a:buFont typeface="Arial"/>
              <a:buChar char="■"/>
              <a:defRPr sz="1800" b="0" i="0" u="none" strike="noStrike" cap="none">
                <a:solidFill>
                  <a:schemeClr val="dk2"/>
                </a:solidFill>
                <a:latin typeface="Arial"/>
                <a:ea typeface="Arial"/>
                <a:cs typeface="Arial"/>
                <a:sym typeface="Arial"/>
              </a:defRPr>
            </a:lvl9pPr>
          </a:lstStyle>
          <a:p>
            <a:endParaRPr/>
          </a:p>
        </p:txBody>
      </p:sp>
      <p:sp>
        <p:nvSpPr>
          <p:cNvPr id="87" name="Google Shape;87;g1101a1980b8_2_74"/>
          <p:cNvSpPr txBox="1">
            <a:spLocks noGrp="1"/>
          </p:cNvSpPr>
          <p:nvPr>
            <p:ph type="sldNum" idx="12"/>
          </p:nvPr>
        </p:nvSpPr>
        <p:spPr>
          <a:xfrm>
            <a:off x="8472447" y="4663218"/>
            <a:ext cx="548804" cy="393535"/>
          </a:xfrm>
          <a:prstGeom prst="rect">
            <a:avLst/>
          </a:prstGeom>
          <a:noFill/>
          <a:ln>
            <a:noFill/>
          </a:ln>
        </p:spPr>
        <p:txBody>
          <a:bodyPr spcFirstLastPara="1" wrap="square" lIns="116050" tIns="116050" rIns="116050" bIns="116050" anchor="ctr" anchorCtr="0">
            <a:noAutofit/>
          </a:bodyPr>
          <a:lstStyle>
            <a:lvl1pPr marL="0" marR="0" lvl="0" indent="0" algn="r" rtl="0">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885"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16778816"/>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5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19537582"/>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53.png"/><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3" name="Picture 2">
            <a:extLst>
              <a:ext uri="{FF2B5EF4-FFF2-40B4-BE49-F238E27FC236}">
                <a16:creationId xmlns:a16="http://schemas.microsoft.com/office/drawing/2014/main" id="{9EDAA4E1-72CF-48FE-AE82-D288E6C3F1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102626"/>
          </a:xfrm>
          <a:prstGeom prst="rect">
            <a:avLst/>
          </a:prstGeom>
        </p:spPr>
      </p:pic>
      <p:sp>
        <p:nvSpPr>
          <p:cNvPr id="180" name="Google Shape;180;p42"/>
          <p:cNvSpPr/>
          <p:nvPr/>
        </p:nvSpPr>
        <p:spPr>
          <a:xfrm>
            <a:off x="0" y="3013282"/>
            <a:ext cx="9144000" cy="1626300"/>
          </a:xfrm>
          <a:prstGeom prst="rect">
            <a:avLst/>
          </a:prstGeom>
          <a:solidFill>
            <a:schemeClr val="dk2">
              <a:alpha val="60000"/>
            </a:schemeClr>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81" name="Google Shape;181;p42"/>
          <p:cNvSpPr txBox="1">
            <a:spLocks noGrp="1"/>
          </p:cNvSpPr>
          <p:nvPr>
            <p:ph type="ctrTitle"/>
          </p:nvPr>
        </p:nvSpPr>
        <p:spPr>
          <a:xfrm>
            <a:off x="332184" y="3571578"/>
            <a:ext cx="7421700" cy="451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3500"/>
              <a:buFont typeface="Arial"/>
              <a:buNone/>
            </a:pPr>
            <a:r>
              <a:rPr lang="pl-PL"/>
              <a:t>PLANETY</a:t>
            </a:r>
            <a:endParaRPr/>
          </a:p>
        </p:txBody>
      </p:sp>
      <p:sp>
        <p:nvSpPr>
          <p:cNvPr id="182" name="Google Shape;182;p42"/>
          <p:cNvSpPr/>
          <p:nvPr/>
        </p:nvSpPr>
        <p:spPr>
          <a:xfrm>
            <a:off x="332184" y="4142090"/>
            <a:ext cx="6270900" cy="418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pl-PL" sz="1600" b="0" i="0" u="none" strike="noStrike" cap="none">
                <a:solidFill>
                  <a:schemeClr val="lt1"/>
                </a:solidFill>
                <a:latin typeface="Arial"/>
                <a:ea typeface="Arial"/>
                <a:cs typeface="Arial"/>
                <a:sym typeface="Arial"/>
              </a:rPr>
              <a:t>By zrozumieć, jak technologia jest używana w celu ochrony naszej planety i poszerzyć wiedzę w zakresie zawodów w tym obszarze</a:t>
            </a:r>
            <a:endParaRPr lang="en-GB" sz="1600">
              <a:solidFill>
                <a:schemeClr val="lt1"/>
              </a:solidFill>
              <a:latin typeface="Arial"/>
              <a:ea typeface="Arial"/>
              <a:cs typeface="Arial"/>
              <a:sym typeface="Arial"/>
            </a:endParaRPr>
          </a:p>
        </p:txBody>
      </p:sp>
      <p:sp>
        <p:nvSpPr>
          <p:cNvPr id="183" name="Google Shape;183;p42"/>
          <p:cNvSpPr/>
          <p:nvPr/>
        </p:nvSpPr>
        <p:spPr>
          <a:xfrm>
            <a:off x="332185" y="3300680"/>
            <a:ext cx="1163700" cy="20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600">
                <a:solidFill>
                  <a:schemeClr val="lt1"/>
                </a:solidFill>
                <a:latin typeface="Arial"/>
                <a:ea typeface="Arial"/>
                <a:cs typeface="Arial"/>
                <a:sym typeface="Arial"/>
              </a:rPr>
              <a:t>TECH </a:t>
            </a:r>
            <a:r>
              <a:rPr lang="pl-PL" sz="1600">
                <a:solidFill>
                  <a:schemeClr val="lt1"/>
                </a:solidFill>
                <a:latin typeface="Arial"/>
                <a:ea typeface="Arial"/>
                <a:cs typeface="Arial"/>
                <a:sym typeface="Arial"/>
              </a:rPr>
              <a:t>dla</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7252200" cy="615523"/>
          </a:xfrm>
          <a:prstGeom prst="rect">
            <a:avLst/>
          </a:prstGeom>
          <a:noFill/>
          <a:ln>
            <a:noFill/>
          </a:ln>
        </p:spPr>
        <p:txBody>
          <a:bodyPr spcFirstLastPara="1" wrap="square" lIns="91425" tIns="91425" rIns="91425" bIns="91425" anchor="t" anchorCtr="0">
            <a:spAutoFit/>
          </a:bodyPr>
          <a:lstStyle/>
          <a:p>
            <a:pPr>
              <a:buClr>
                <a:srgbClr val="000000"/>
              </a:buClr>
            </a:pPr>
            <a:r>
              <a:rPr lang="en" sz="2800" b="0">
                <a:latin typeface="Poppins SemiBold"/>
                <a:cs typeface="Poppins SemiBold"/>
              </a:rPr>
              <a:t>Tech</a:t>
            </a:r>
            <a:r>
              <a:rPr lang="pl-PL" sz="2800" b="0" err="1">
                <a:latin typeface="Poppins SemiBold"/>
                <a:cs typeface="Poppins SemiBold"/>
              </a:rPr>
              <a:t>nologia</a:t>
            </a:r>
            <a:r>
              <a:rPr lang="pl-PL" sz="2800" b="0">
                <a:latin typeface="Poppins SemiBold"/>
                <a:cs typeface="Poppins SemiBold"/>
              </a:rPr>
              <a:t> chroniąca oceany</a:t>
            </a:r>
            <a:endParaRPr sz="2800" b="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pic>
        <p:nvPicPr>
          <p:cNvPr id="3" name="Picture 2">
            <a:extLst>
              <a:ext uri="{FF2B5EF4-FFF2-40B4-BE49-F238E27FC236}">
                <a16:creationId xmlns:a16="http://schemas.microsoft.com/office/drawing/2014/main" id="{EC10F655-5719-4D09-95AF-99219E3D4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94" y="1149334"/>
            <a:ext cx="5261615" cy="3082774"/>
          </a:xfrm>
          <a:prstGeom prst="rect">
            <a:avLst/>
          </a:prstGeom>
        </p:spPr>
      </p:pic>
      <p:pic>
        <p:nvPicPr>
          <p:cNvPr id="5" name="Picture 4">
            <a:extLst>
              <a:ext uri="{FF2B5EF4-FFF2-40B4-BE49-F238E27FC236}">
                <a16:creationId xmlns:a16="http://schemas.microsoft.com/office/drawing/2014/main" id="{3E8909FA-F4FF-4AA9-B646-D4D62C2666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40641" y="1149334"/>
            <a:ext cx="3793665" cy="1508760"/>
          </a:xfrm>
          <a:prstGeom prst="rect">
            <a:avLst/>
          </a:prstGeom>
        </p:spPr>
      </p:pic>
      <p:pic>
        <p:nvPicPr>
          <p:cNvPr id="9" name="Picture 8">
            <a:extLst>
              <a:ext uri="{FF2B5EF4-FFF2-40B4-BE49-F238E27FC236}">
                <a16:creationId xmlns:a16="http://schemas.microsoft.com/office/drawing/2014/main" id="{CB39ECD0-C981-4C24-BF26-AA9C105594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40641" y="2723942"/>
            <a:ext cx="3790106" cy="1508166"/>
          </a:xfrm>
          <a:prstGeom prst="rect">
            <a:avLst/>
          </a:prstGeom>
        </p:spPr>
      </p:pic>
      <p:sp>
        <p:nvSpPr>
          <p:cNvPr id="2" name="Slide Number Placeholder 1">
            <a:extLst>
              <a:ext uri="{FF2B5EF4-FFF2-40B4-BE49-F238E27FC236}">
                <a16:creationId xmlns:a16="http://schemas.microsoft.com/office/drawing/2014/main" id="{07B9D41B-D0E8-4380-99AA-F581AE2C83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7574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7252200" cy="615523"/>
          </a:xfrm>
          <a:prstGeom prst="rect">
            <a:avLst/>
          </a:prstGeom>
          <a:noFill/>
          <a:ln>
            <a:noFill/>
          </a:ln>
        </p:spPr>
        <p:txBody>
          <a:bodyPr spcFirstLastPara="1" wrap="square" lIns="91425" tIns="91425" rIns="91425" bIns="91425" anchor="t" anchorCtr="0">
            <a:spAutoFit/>
          </a:bodyPr>
          <a:lstStyle/>
          <a:p>
            <a:pPr>
              <a:buClr>
                <a:srgbClr val="000000"/>
              </a:buClr>
            </a:pPr>
            <a:r>
              <a:rPr lang="en-GB" sz="2800" b="0" err="1">
                <a:latin typeface="Poppins SemiBold"/>
                <a:cs typeface="Poppins SemiBold"/>
              </a:rPr>
              <a:t>Redukcja</a:t>
            </a:r>
            <a:r>
              <a:rPr lang="en-GB" sz="2800" b="0">
                <a:latin typeface="Poppins SemiBold"/>
                <a:cs typeface="Poppins SemiBold"/>
              </a:rPr>
              <a:t> </a:t>
            </a:r>
            <a:r>
              <a:rPr lang="en-GB" sz="2800" b="0" err="1">
                <a:latin typeface="Poppins SemiBold"/>
                <a:cs typeface="Poppins SemiBold"/>
              </a:rPr>
              <a:t>odpadków</a:t>
            </a:r>
            <a:endParaRPr lang="en-GB" sz="2800" b="0">
              <a:latin typeface="Poppins SemiBold"/>
              <a:cs typeface="Poppins SemiBold"/>
            </a:endParaRPr>
          </a:p>
        </p:txBody>
      </p:sp>
      <p:sp>
        <p:nvSpPr>
          <p:cNvPr id="200" name="Google Shape;200;p44"/>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endParaRPr sz="1100"/>
          </a:p>
        </p:txBody>
      </p:sp>
      <p:pic>
        <p:nvPicPr>
          <p:cNvPr id="3" name="Picture 2">
            <a:extLst>
              <a:ext uri="{FF2B5EF4-FFF2-40B4-BE49-F238E27FC236}">
                <a16:creationId xmlns:a16="http://schemas.microsoft.com/office/drawing/2014/main" id="{9CDD2ADC-6742-42C5-8B9B-F9550EED65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02583"/>
            <a:ext cx="4546177" cy="3487555"/>
          </a:xfrm>
          <a:prstGeom prst="rect">
            <a:avLst/>
          </a:prstGeom>
        </p:spPr>
      </p:pic>
      <p:pic>
        <p:nvPicPr>
          <p:cNvPr id="5" name="Picture 4">
            <a:extLst>
              <a:ext uri="{FF2B5EF4-FFF2-40B4-BE49-F238E27FC236}">
                <a16:creationId xmlns:a16="http://schemas.microsoft.com/office/drawing/2014/main" id="{313AB649-FAEE-4C07-A81E-0DAD55237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4767" y="1002583"/>
            <a:ext cx="4559233" cy="3497571"/>
          </a:xfrm>
          <a:prstGeom prst="rect">
            <a:avLst/>
          </a:prstGeom>
        </p:spPr>
      </p:pic>
      <p:sp>
        <p:nvSpPr>
          <p:cNvPr id="7" name="Slide Number Placeholder 1">
            <a:extLst>
              <a:ext uri="{FF2B5EF4-FFF2-40B4-BE49-F238E27FC236}">
                <a16:creationId xmlns:a16="http://schemas.microsoft.com/office/drawing/2014/main" id="{A7B4470C-1271-44AA-83A6-3763B3F2FA8D}"/>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pPr/>
              <a:t>11</a:t>
            </a:fld>
            <a:endParaRPr lang="en" dirty="0"/>
          </a:p>
        </p:txBody>
      </p:sp>
    </p:spTree>
    <p:extLst>
      <p:ext uri="{BB962C8B-B14F-4D97-AF65-F5344CB8AC3E}">
        <p14:creationId xmlns:p14="http://schemas.microsoft.com/office/powerpoint/2010/main" val="63570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7252200" cy="615523"/>
          </a:xfrm>
          <a:prstGeom prst="rect">
            <a:avLst/>
          </a:prstGeom>
          <a:noFill/>
          <a:ln>
            <a:noFill/>
          </a:ln>
        </p:spPr>
        <p:txBody>
          <a:bodyPr spcFirstLastPara="1" wrap="square" lIns="91425" tIns="91425" rIns="91425" bIns="91425" anchor="t" anchorCtr="0">
            <a:spAutoFit/>
          </a:bodyPr>
          <a:lstStyle/>
          <a:p>
            <a:pPr>
              <a:buClr>
                <a:srgbClr val="000000"/>
              </a:buClr>
            </a:pPr>
            <a:r>
              <a:rPr lang="en-GB" sz="2800" b="0">
                <a:latin typeface="Poppins SemiBold"/>
                <a:cs typeface="Poppins SemiBold"/>
              </a:rPr>
              <a:t>Tech</a:t>
            </a:r>
            <a:r>
              <a:rPr lang="pl-PL" sz="2800" b="0" err="1">
                <a:latin typeface="Poppins SemiBold"/>
                <a:cs typeface="Poppins SemiBold"/>
              </a:rPr>
              <a:t>nologia</a:t>
            </a:r>
            <a:r>
              <a:rPr lang="pl-PL" sz="2800" b="0">
                <a:latin typeface="Poppins SemiBold"/>
                <a:cs typeface="Poppins SemiBold"/>
              </a:rPr>
              <a:t> pomagająca redukować odpady</a:t>
            </a:r>
            <a:endParaRPr sz="2800" b="0">
              <a:latin typeface="Poppins SemiBold"/>
              <a:cs typeface="Poppins SemiBold"/>
            </a:endParaRPr>
          </a:p>
        </p:txBody>
      </p:sp>
      <p:sp>
        <p:nvSpPr>
          <p:cNvPr id="200" name="Google Shape;200;p44"/>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a:t>
            </a:r>
            <a:r>
              <a:rPr lang="en-GB" sz="600">
                <a:solidFill>
                  <a:schemeClr val="lt1"/>
                </a:solidFill>
                <a:latin typeface="Arial"/>
                <a:ea typeface="Arial"/>
                <a:cs typeface="Arial"/>
                <a:sym typeface="Arial"/>
              </a:rPr>
              <a:t>the Planet</a:t>
            </a:r>
            <a:endParaRPr sz="1100"/>
          </a:p>
        </p:txBody>
      </p:sp>
      <p:pic>
        <p:nvPicPr>
          <p:cNvPr id="7" name="Picture 6">
            <a:extLst>
              <a:ext uri="{FF2B5EF4-FFF2-40B4-BE49-F238E27FC236}">
                <a16:creationId xmlns:a16="http://schemas.microsoft.com/office/drawing/2014/main" id="{8DDF2BF7-152D-419F-B86D-3639434D67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7733" y="701799"/>
            <a:ext cx="3791541" cy="4201701"/>
          </a:xfrm>
          <a:prstGeom prst="rect">
            <a:avLst/>
          </a:prstGeom>
        </p:spPr>
      </p:pic>
      <p:pic>
        <p:nvPicPr>
          <p:cNvPr id="5122" name="Picture 2" descr="The problem of food waste - OLIO">
            <a:extLst>
              <a:ext uri="{FF2B5EF4-FFF2-40B4-BE49-F238E27FC236}">
                <a16:creationId xmlns:a16="http://schemas.microsoft.com/office/drawing/2014/main" id="{8B38367D-E5B4-E443-A64E-DF07BF64E18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149891"/>
            <a:ext cx="5209605" cy="29304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5B1B28-08C9-D645-BEB8-C4A76E6511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14" y="1152611"/>
            <a:ext cx="1285337" cy="422191"/>
          </a:xfrm>
          <a:prstGeom prst="rect">
            <a:avLst/>
          </a:prstGeom>
        </p:spPr>
      </p:pic>
      <p:sp>
        <p:nvSpPr>
          <p:cNvPr id="8" name="Slide Number Placeholder 1">
            <a:extLst>
              <a:ext uri="{FF2B5EF4-FFF2-40B4-BE49-F238E27FC236}">
                <a16:creationId xmlns:a16="http://schemas.microsoft.com/office/drawing/2014/main" id="{BB4F598C-0AFA-4987-9D4A-9A3E5574E5A4}"/>
              </a:ext>
            </a:extLst>
          </p:cNvPr>
          <p:cNvSpPr txBox="1">
            <a:spLocks/>
          </p:cNvSpPr>
          <p:nvPr/>
        </p:nvSpPr>
        <p:spPr>
          <a:xfrm>
            <a:off x="8495316" y="49035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pPr/>
              <a:t>12</a:t>
            </a:fld>
            <a:endParaRPr lang="en" dirty="0"/>
          </a:p>
        </p:txBody>
      </p:sp>
    </p:spTree>
    <p:extLst>
      <p:ext uri="{BB962C8B-B14F-4D97-AF65-F5344CB8AC3E}">
        <p14:creationId xmlns:p14="http://schemas.microsoft.com/office/powerpoint/2010/main" val="293996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331371" y="169016"/>
            <a:ext cx="8743928" cy="615523"/>
          </a:xfrm>
          <a:prstGeom prst="rect">
            <a:avLst/>
          </a:prstGeom>
          <a:noFill/>
          <a:ln>
            <a:noFill/>
          </a:ln>
        </p:spPr>
        <p:txBody>
          <a:bodyPr spcFirstLastPara="1" wrap="square" lIns="91425" tIns="91425" rIns="91425" bIns="91425" anchor="t" anchorCtr="0">
            <a:spAutoFit/>
          </a:bodyPr>
          <a:lstStyle/>
          <a:p>
            <a:pPr>
              <a:buClr>
                <a:srgbClr val="000000"/>
              </a:buClr>
            </a:pPr>
            <a:r>
              <a:rPr lang="en-GB" sz="2800" b="0" err="1">
                <a:latin typeface="Poppins SemiBold"/>
                <a:cs typeface="Poppins SemiBold"/>
              </a:rPr>
              <a:t>Problemy</a:t>
            </a:r>
            <a:r>
              <a:rPr lang="en-GB" sz="2800" b="0">
                <a:latin typeface="Poppins SemiBold"/>
                <a:cs typeface="Poppins SemiBold"/>
              </a:rPr>
              <a:t> </a:t>
            </a:r>
            <a:r>
              <a:rPr lang="en-GB" sz="2800" b="0" err="1">
                <a:latin typeface="Poppins SemiBold"/>
                <a:cs typeface="Poppins SemiBold"/>
              </a:rPr>
              <a:t>środowiskowe</a:t>
            </a:r>
            <a:r>
              <a:rPr lang="en-GB" sz="2800" b="0">
                <a:latin typeface="Poppins SemiBold"/>
                <a:cs typeface="Poppins SemiBold"/>
              </a:rPr>
              <a:t> </a:t>
            </a:r>
            <a:r>
              <a:rPr lang="en-GB" sz="2800" b="0" err="1">
                <a:latin typeface="Poppins SemiBold"/>
                <a:cs typeface="Poppins SemiBold"/>
              </a:rPr>
              <a:t>dotykające</a:t>
            </a:r>
            <a:r>
              <a:rPr lang="en-GB" sz="2800" b="0">
                <a:latin typeface="Poppins SemiBold"/>
                <a:cs typeface="Poppins SemiBold"/>
              </a:rPr>
              <a:t> </a:t>
            </a:r>
            <a:r>
              <a:rPr lang="en-GB" sz="2800" b="0" err="1">
                <a:latin typeface="Poppins SemiBold"/>
                <a:cs typeface="Poppins SemiBold"/>
              </a:rPr>
              <a:t>zwierząt</a:t>
            </a:r>
            <a:endParaRPr lang="en-GB" sz="2800" b="0">
              <a:latin typeface="Poppins SemiBold"/>
              <a:cs typeface="Poppins SemiBold"/>
            </a:endParaRPr>
          </a:p>
        </p:txBody>
      </p:sp>
      <p:sp>
        <p:nvSpPr>
          <p:cNvPr id="200" name="Google Shape;200;p44"/>
          <p:cNvSpPr txBox="1">
            <a:spLocks noGrp="1"/>
          </p:cNvSpPr>
          <p:nvPr>
            <p:ph type="sldNum" idx="12"/>
          </p:nvPr>
        </p:nvSpPr>
        <p:spPr>
          <a:xfrm>
            <a:off x="6469256" y="3279208"/>
            <a:ext cx="201975" cy="52173"/>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the Planet  </a:t>
            </a:r>
            <a:endParaRPr sz="1100"/>
          </a:p>
        </p:txBody>
      </p:sp>
      <p:pic>
        <p:nvPicPr>
          <p:cNvPr id="3" name="Picture 2">
            <a:extLst>
              <a:ext uri="{FF2B5EF4-FFF2-40B4-BE49-F238E27FC236}">
                <a16:creationId xmlns:a16="http://schemas.microsoft.com/office/drawing/2014/main" id="{3F24CA51-7442-4B66-A3D7-6929124E6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097" y="2813561"/>
            <a:ext cx="2070847" cy="1371600"/>
          </a:xfrm>
          <a:prstGeom prst="rect">
            <a:avLst/>
          </a:prstGeom>
        </p:spPr>
      </p:pic>
      <p:pic>
        <p:nvPicPr>
          <p:cNvPr id="5" name="Picture 4">
            <a:extLst>
              <a:ext uri="{FF2B5EF4-FFF2-40B4-BE49-F238E27FC236}">
                <a16:creationId xmlns:a16="http://schemas.microsoft.com/office/drawing/2014/main" id="{75DEEE85-781A-4076-BDFF-04D71B6A57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1522" y="2813561"/>
            <a:ext cx="2070272" cy="1395474"/>
          </a:xfrm>
          <a:prstGeom prst="rect">
            <a:avLst/>
          </a:prstGeom>
        </p:spPr>
      </p:pic>
      <p:pic>
        <p:nvPicPr>
          <p:cNvPr id="7" name="Picture 6">
            <a:extLst>
              <a:ext uri="{FF2B5EF4-FFF2-40B4-BE49-F238E27FC236}">
                <a16:creationId xmlns:a16="http://schemas.microsoft.com/office/drawing/2014/main" id="{C75FECAC-C17A-47BE-BB39-F084509797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6097" y="1365250"/>
            <a:ext cx="2057903" cy="1371935"/>
          </a:xfrm>
          <a:prstGeom prst="rect">
            <a:avLst/>
          </a:prstGeom>
        </p:spPr>
      </p:pic>
      <p:pic>
        <p:nvPicPr>
          <p:cNvPr id="9" name="Picture 8">
            <a:extLst>
              <a:ext uri="{FF2B5EF4-FFF2-40B4-BE49-F238E27FC236}">
                <a16:creationId xmlns:a16="http://schemas.microsoft.com/office/drawing/2014/main" id="{D030F5ED-7DC0-49C7-BECE-84537D7BD7D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51522" y="1370146"/>
            <a:ext cx="2057823" cy="1360587"/>
          </a:xfrm>
          <a:prstGeom prst="rect">
            <a:avLst/>
          </a:prstGeom>
        </p:spPr>
      </p:pic>
      <p:pic>
        <p:nvPicPr>
          <p:cNvPr id="16" name="Picture 2" descr="penguin - Natural history | Britannica">
            <a:extLst>
              <a:ext uri="{FF2B5EF4-FFF2-40B4-BE49-F238E27FC236}">
                <a16:creationId xmlns:a16="http://schemas.microsoft.com/office/drawing/2014/main" id="{8E452E3C-6DD9-7D40-BC37-CFB7979C8CE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0" y="1365250"/>
            <a:ext cx="4897744" cy="284378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1">
            <a:extLst>
              <a:ext uri="{FF2B5EF4-FFF2-40B4-BE49-F238E27FC236}">
                <a16:creationId xmlns:a16="http://schemas.microsoft.com/office/drawing/2014/main" id="{7D9C441F-6388-41C6-80B1-CF6F827F3C80}"/>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pPr/>
              <a:t>13</a:t>
            </a:fld>
            <a:endParaRPr lang="en" dirty="0"/>
          </a:p>
        </p:txBody>
      </p:sp>
    </p:spTree>
    <p:extLst>
      <p:ext uri="{BB962C8B-B14F-4D97-AF65-F5344CB8AC3E}">
        <p14:creationId xmlns:p14="http://schemas.microsoft.com/office/powerpoint/2010/main" val="61403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7252200" cy="615523"/>
          </a:xfrm>
          <a:prstGeom prst="rect">
            <a:avLst/>
          </a:prstGeom>
          <a:noFill/>
          <a:ln>
            <a:noFill/>
          </a:ln>
        </p:spPr>
        <p:txBody>
          <a:bodyPr spcFirstLastPara="1" wrap="square" lIns="91425" tIns="91425" rIns="91425" bIns="91425" anchor="t" anchorCtr="0">
            <a:spAutoFit/>
          </a:bodyPr>
          <a:lstStyle/>
          <a:p>
            <a:pPr>
              <a:buClr>
                <a:srgbClr val="000000"/>
              </a:buClr>
            </a:pPr>
            <a:r>
              <a:rPr lang="en" sz="2800" b="0">
                <a:latin typeface="Poppins SemiBold"/>
                <a:cs typeface="Poppins SemiBold"/>
              </a:rPr>
              <a:t>Tec</a:t>
            </a:r>
            <a:r>
              <a:rPr lang="pl-PL" sz="2800" b="0" err="1">
                <a:latin typeface="Poppins SemiBold"/>
                <a:cs typeface="Poppins SemiBold"/>
              </a:rPr>
              <a:t>hnologia</a:t>
            </a:r>
            <a:r>
              <a:rPr lang="pl-PL" sz="2800" b="0">
                <a:latin typeface="Poppins SemiBold"/>
                <a:cs typeface="Poppins SemiBold"/>
              </a:rPr>
              <a:t> służąca ochronie zwierząt</a:t>
            </a:r>
            <a:endParaRPr sz="2800" b="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pic>
        <p:nvPicPr>
          <p:cNvPr id="4" name="Picture 3">
            <a:extLst>
              <a:ext uri="{FF2B5EF4-FFF2-40B4-BE49-F238E27FC236}">
                <a16:creationId xmlns:a16="http://schemas.microsoft.com/office/drawing/2014/main" id="{18385723-D992-4BF2-9F37-CD42AC7AAB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214"/>
          <a:stretch/>
        </p:blipFill>
        <p:spPr>
          <a:xfrm>
            <a:off x="-326571" y="1492131"/>
            <a:ext cx="3238858" cy="2159239"/>
          </a:xfrm>
          <a:prstGeom prst="rect">
            <a:avLst/>
          </a:prstGeom>
        </p:spPr>
      </p:pic>
      <p:pic>
        <p:nvPicPr>
          <p:cNvPr id="10" name="Picture 9">
            <a:hlinkClick r:id="rId4"/>
            <a:extLst>
              <a:ext uri="{FF2B5EF4-FFF2-40B4-BE49-F238E27FC236}">
                <a16:creationId xmlns:a16="http://schemas.microsoft.com/office/drawing/2014/main" id="{CBB5EA3D-7347-4E16-B079-19D2DCD837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10261" y="1492131"/>
            <a:ext cx="3238858" cy="2159239"/>
          </a:xfrm>
          <a:prstGeom prst="rect">
            <a:avLst/>
          </a:prstGeom>
        </p:spPr>
      </p:pic>
      <p:pic>
        <p:nvPicPr>
          <p:cNvPr id="12" name="Picture 11">
            <a:extLst>
              <a:ext uri="{FF2B5EF4-FFF2-40B4-BE49-F238E27FC236}">
                <a16:creationId xmlns:a16="http://schemas.microsoft.com/office/drawing/2014/main" id="{E9D0C25A-C391-A24D-A8E0-1EE042232AE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45179" y="1492130"/>
            <a:ext cx="2798821" cy="2159239"/>
          </a:xfrm>
          <a:prstGeom prst="rect">
            <a:avLst/>
          </a:prstGeom>
        </p:spPr>
      </p:pic>
      <p:sp>
        <p:nvSpPr>
          <p:cNvPr id="2" name="Slide Number Placeholder 1">
            <a:extLst>
              <a:ext uri="{FF2B5EF4-FFF2-40B4-BE49-F238E27FC236}">
                <a16:creationId xmlns:a16="http://schemas.microsoft.com/office/drawing/2014/main" id="{8505D4E9-EEC7-4ADA-B841-ED4D158AC3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468996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25"/>
        <p:cNvGrpSpPr/>
        <p:nvPr/>
      </p:nvGrpSpPr>
      <p:grpSpPr>
        <a:xfrm>
          <a:off x="0" y="0"/>
          <a:ext cx="0" cy="0"/>
          <a:chOff x="0" y="0"/>
          <a:chExt cx="0" cy="0"/>
        </a:xfrm>
      </p:grpSpPr>
      <p:sp>
        <p:nvSpPr>
          <p:cNvPr id="326" name="Google Shape;326;p53"/>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algn="ctr"/>
            <a:endParaRPr sz="1300">
              <a:solidFill>
                <a:schemeClr val="lt1"/>
              </a:solidFill>
            </a:endParaRPr>
          </a:p>
        </p:txBody>
      </p:sp>
      <p:sp>
        <p:nvSpPr>
          <p:cNvPr id="327" name="Google Shape;327;p53"/>
          <p:cNvSpPr txBox="1">
            <a:spLocks noGrp="1"/>
          </p:cNvSpPr>
          <p:nvPr>
            <p:ph type="title"/>
          </p:nvPr>
        </p:nvSpPr>
        <p:spPr>
          <a:xfrm>
            <a:off x="284096" y="169016"/>
            <a:ext cx="7252200" cy="615523"/>
          </a:xfrm>
          <a:prstGeom prst="rect">
            <a:avLst/>
          </a:prstGeom>
          <a:noFill/>
          <a:ln>
            <a:noFill/>
          </a:ln>
        </p:spPr>
        <p:txBody>
          <a:bodyPr spcFirstLastPara="1" wrap="square" lIns="91425" tIns="91425" rIns="91425" bIns="91425" anchor="t" anchorCtr="0">
            <a:spAutoFit/>
          </a:bodyPr>
          <a:lstStyle/>
          <a:p>
            <a:pPr>
              <a:buClr>
                <a:srgbClr val="000000"/>
              </a:buClr>
            </a:pPr>
            <a:r>
              <a:rPr lang="pl-PL" sz="2800" b="0" dirty="0">
                <a:latin typeface="Poppins SemiBold"/>
                <a:cs typeface="Poppins SemiBold"/>
              </a:rPr>
              <a:t>Poznajcie dzisiejszą bohaterkę</a:t>
            </a:r>
            <a:endParaRPr sz="2800" b="0" dirty="0">
              <a:latin typeface="Poppins SemiBold"/>
              <a:cs typeface="Poppins SemiBold"/>
            </a:endParaRPr>
          </a:p>
        </p:txBody>
      </p:sp>
      <p:sp>
        <p:nvSpPr>
          <p:cNvPr id="328" name="Google Shape;328;p53"/>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dirty="0">
                <a:solidFill>
                  <a:schemeClr val="dk1"/>
                </a:solidFill>
                <a:latin typeface="Arial"/>
                <a:ea typeface="Arial"/>
                <a:cs typeface="Arial"/>
                <a:sym typeface="Arial"/>
              </a:rPr>
              <a:t>#</a:t>
            </a:r>
            <a:r>
              <a:rPr lang="en" sz="600" b="1" dirty="0" err="1">
                <a:solidFill>
                  <a:schemeClr val="dk1"/>
                </a:solidFill>
                <a:latin typeface="Arial"/>
                <a:ea typeface="Arial"/>
                <a:cs typeface="Arial"/>
                <a:sym typeface="Arial"/>
              </a:rPr>
              <a:t>TechWeCan</a:t>
            </a:r>
            <a:r>
              <a:rPr lang="en" sz="600" b="1" dirty="0">
                <a:solidFill>
                  <a:schemeClr val="dk1"/>
                </a:solidFill>
                <a:latin typeface="Arial"/>
                <a:ea typeface="Arial"/>
                <a:cs typeface="Arial"/>
                <a:sym typeface="Arial"/>
              </a:rPr>
              <a:t>  </a:t>
            </a:r>
            <a:r>
              <a:rPr lang="en" sz="600" dirty="0">
                <a:solidFill>
                  <a:schemeClr val="dk1"/>
                </a:solidFill>
                <a:latin typeface="Arial"/>
                <a:ea typeface="Arial"/>
                <a:cs typeface="Arial"/>
                <a:sym typeface="Arial"/>
              </a:rPr>
              <a:t>|  Tech for the Planet</a:t>
            </a:r>
            <a:endParaRPr sz="1100" dirty="0"/>
          </a:p>
        </p:txBody>
      </p:sp>
      <p:sp>
        <p:nvSpPr>
          <p:cNvPr id="12" name="TextBox 11">
            <a:extLst>
              <a:ext uri="{FF2B5EF4-FFF2-40B4-BE49-F238E27FC236}">
                <a16:creationId xmlns:a16="http://schemas.microsoft.com/office/drawing/2014/main" id="{215A11BB-1964-4C4B-AA5C-89C10B3F1655}"/>
              </a:ext>
            </a:extLst>
          </p:cNvPr>
          <p:cNvSpPr txBox="1"/>
          <p:nvPr/>
        </p:nvSpPr>
        <p:spPr>
          <a:xfrm>
            <a:off x="332184" y="2355818"/>
            <a:ext cx="4572000" cy="1477328"/>
          </a:xfrm>
          <a:prstGeom prst="rect">
            <a:avLst/>
          </a:prstGeom>
          <a:noFill/>
        </p:spPr>
        <p:txBody>
          <a:bodyPr wrap="square">
            <a:spAutoFit/>
          </a:bodyPr>
          <a:lstStyle/>
          <a:p>
            <a:r>
              <a:rPr lang="pl-PL" sz="1800" dirty="0">
                <a:latin typeface="Poppins SemiBold"/>
                <a:cs typeface="Poppins SemiBold"/>
              </a:rPr>
              <a:t>J</a:t>
            </a:r>
            <a:r>
              <a:rPr lang="pl-PL" sz="1800" b="0" dirty="0">
                <a:latin typeface="Poppins SemiBold"/>
                <a:cs typeface="Poppins SemiBold"/>
              </a:rPr>
              <a:t>ulia Rokicka</a:t>
            </a:r>
            <a:br>
              <a:rPr lang="en-GB" sz="1800" b="0" dirty="0">
                <a:latin typeface="Poppins SemiBold"/>
                <a:cs typeface="Poppins SemiBold"/>
              </a:rPr>
            </a:br>
            <a:r>
              <a:rPr lang="pl-PL" sz="1800" b="0" dirty="0">
                <a:latin typeface="Poppins SemiBold"/>
                <a:cs typeface="Poppins SemiBold"/>
              </a:rPr>
              <a:t>Business</a:t>
            </a:r>
            <a:r>
              <a:rPr lang="en-GB" sz="1800" b="0" dirty="0">
                <a:latin typeface="Poppins SemiBold"/>
                <a:cs typeface="Poppins SemiBold"/>
              </a:rPr>
              <a:t> Manager</a:t>
            </a:r>
            <a:endParaRPr lang="pl-PL" sz="1800" b="0" dirty="0">
              <a:latin typeface="Poppins SemiBold"/>
              <a:cs typeface="Poppins SemiBold"/>
            </a:endParaRPr>
          </a:p>
          <a:p>
            <a:r>
              <a:rPr lang="pl-PL" sz="1800" dirty="0">
                <a:latin typeface="Poppins SemiBold"/>
                <a:cs typeface="Poppins SemiBold"/>
              </a:rPr>
              <a:t>w</a:t>
            </a:r>
            <a:r>
              <a:rPr lang="en-GB" sz="1800" b="0" dirty="0">
                <a:latin typeface="Poppins SemiBold"/>
                <a:cs typeface="Poppins SemiBold"/>
              </a:rPr>
              <a:t> </a:t>
            </a:r>
            <a:br>
              <a:rPr lang="en-GB" sz="1800" b="0" dirty="0">
                <a:latin typeface="Poppins SemiBold"/>
                <a:cs typeface="Poppins SemiBold"/>
              </a:rPr>
            </a:br>
            <a:br>
              <a:rPr lang="en-GB" sz="1800" b="0" dirty="0">
                <a:latin typeface="Poppins SemiBold"/>
                <a:cs typeface="Poppins SemiBold"/>
              </a:rPr>
            </a:br>
            <a:endParaRPr lang="en-US" sz="1800" dirty="0"/>
          </a:p>
        </p:txBody>
      </p:sp>
      <p:pic>
        <p:nvPicPr>
          <p:cNvPr id="1027" name="Picture 3">
            <a:hlinkClick r:id="rId3"/>
            <a:extLst>
              <a:ext uri="{FF2B5EF4-FFF2-40B4-BE49-F238E27FC236}">
                <a16:creationId xmlns:a16="http://schemas.microsoft.com/office/drawing/2014/main" id="{13AB3C0F-F49B-463B-8A02-AA6A99FFE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38" y="1208866"/>
            <a:ext cx="3726032" cy="331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FDDBE74-09FB-481F-8A5B-DD83F258BB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19" name="Picture 18">
            <a:extLst>
              <a:ext uri="{FF2B5EF4-FFF2-40B4-BE49-F238E27FC236}">
                <a16:creationId xmlns:a16="http://schemas.microsoft.com/office/drawing/2014/main" id="{836D4413-BA4A-4012-B97F-69E94AC60A6C}"/>
              </a:ext>
            </a:extLst>
          </p:cNvPr>
          <p:cNvPicPr>
            <a:picLocks noChangeAspect="1"/>
          </p:cNvPicPr>
          <p:nvPr/>
        </p:nvPicPr>
        <p:blipFill>
          <a:blip r:embed="rId5"/>
          <a:stretch>
            <a:fillRect/>
          </a:stretch>
        </p:blipFill>
        <p:spPr>
          <a:xfrm>
            <a:off x="188974" y="3256876"/>
            <a:ext cx="2303318" cy="83681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5"/>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11" name="Google Shape;211;p45"/>
          <p:cNvSpPr txBox="1">
            <a:spLocks noGrp="1"/>
          </p:cNvSpPr>
          <p:nvPr>
            <p:ph type="title"/>
          </p:nvPr>
        </p:nvSpPr>
        <p:spPr>
          <a:xfrm>
            <a:off x="410725" y="263284"/>
            <a:ext cx="9054600" cy="612300"/>
          </a:xfrm>
          <a:prstGeom prst="rect">
            <a:avLst/>
          </a:prstGeom>
          <a:noFill/>
          <a:ln>
            <a:noFill/>
          </a:ln>
        </p:spPr>
        <p:txBody>
          <a:bodyPr spcFirstLastPara="1" wrap="square" lIns="91425" tIns="91425" rIns="91425" bIns="91425" anchor="t" anchorCtr="0">
            <a:spAutoFit/>
          </a:bodyPr>
          <a:lstStyle/>
          <a:p>
            <a:pPr>
              <a:buClr>
                <a:srgbClr val="000000"/>
              </a:buClr>
            </a:pPr>
            <a:r>
              <a:rPr lang="en-GB" sz="2800" b="0" err="1">
                <a:solidFill>
                  <a:schemeClr val="tx1"/>
                </a:solidFill>
                <a:latin typeface="Poppins SemiBold"/>
                <a:cs typeface="Poppins SemiBold"/>
              </a:rPr>
              <a:t>Praca</a:t>
            </a:r>
            <a:r>
              <a:rPr lang="en-GB" sz="2800" b="0">
                <a:solidFill>
                  <a:schemeClr val="tx1"/>
                </a:solidFill>
                <a:latin typeface="Poppins SemiBold"/>
                <a:cs typeface="Poppins SemiBold"/>
              </a:rPr>
              <a:t> </a:t>
            </a:r>
            <a:r>
              <a:rPr lang="pl-PL" sz="2800" b="0">
                <a:solidFill>
                  <a:schemeClr val="tx1"/>
                </a:solidFill>
                <a:latin typeface="Poppins SemiBold"/>
                <a:cs typeface="Poppins SemiBold"/>
              </a:rPr>
              <a:t>z</a:t>
            </a:r>
            <a:r>
              <a:rPr lang="en-GB" sz="2800" b="0">
                <a:solidFill>
                  <a:schemeClr val="tx1"/>
                </a:solidFill>
                <a:latin typeface="Poppins SemiBold"/>
                <a:cs typeface="Poppins SemiBold"/>
              </a:rPr>
              <a:t> </a:t>
            </a:r>
            <a:r>
              <a:rPr lang="en-GB" sz="2800" b="0" err="1">
                <a:solidFill>
                  <a:schemeClr val="tx1"/>
                </a:solidFill>
                <a:latin typeface="Poppins SemiBold"/>
                <a:cs typeface="Poppins SemiBold"/>
              </a:rPr>
              <a:t>technologi</a:t>
            </a:r>
            <a:r>
              <a:rPr lang="pl-PL" sz="2800" b="0">
                <a:solidFill>
                  <a:schemeClr val="tx1"/>
                </a:solidFill>
                <a:latin typeface="Poppins SemiBold"/>
                <a:cs typeface="Poppins SemiBold"/>
              </a:rPr>
              <a:t>ą służącą planecie</a:t>
            </a:r>
            <a:r>
              <a:rPr lang="en-GB" sz="2800" b="0">
                <a:solidFill>
                  <a:schemeClr val="tx1"/>
                </a:solidFill>
                <a:latin typeface="Poppins SemiBold"/>
                <a:cs typeface="Poppins SemiBold"/>
              </a:rPr>
              <a:t> </a:t>
            </a:r>
          </a:p>
        </p:txBody>
      </p:sp>
      <p:sp>
        <p:nvSpPr>
          <p:cNvPr id="214" name="Google Shape;214;p45"/>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sp>
        <p:nvSpPr>
          <p:cNvPr id="215" name="Google Shape;215;p45"/>
          <p:cNvSpPr txBox="1"/>
          <p:nvPr/>
        </p:nvSpPr>
        <p:spPr>
          <a:xfrm>
            <a:off x="1195283" y="935461"/>
            <a:ext cx="2303930" cy="39461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ctr">
              <a:buClr>
                <a:schemeClr val="accent3"/>
              </a:buClr>
              <a:buSzPts val="1600"/>
              <a:buNone/>
              <a:defRPr sz="1600">
                <a:solidFill>
                  <a:schemeClr val="accent3"/>
                </a:solidFill>
                <a:latin typeface="Poppins"/>
                <a:ea typeface="Poppins"/>
                <a:cs typeface="Poppins"/>
              </a:defRPr>
            </a:lvl1pPr>
          </a:lstStyle>
          <a:p>
            <a:r>
              <a:rPr lang="pl-PL" sz="1600" b="0" i="0" u="none" strike="noStrike" cap="none">
                <a:solidFill>
                  <a:schemeClr val="accent3"/>
                </a:solidFill>
                <a:latin typeface="Arial"/>
                <a:ea typeface="Arial"/>
                <a:cs typeface="Arial"/>
                <a:sym typeface="Arial"/>
              </a:rPr>
              <a:t>Ekolog</a:t>
            </a:r>
            <a:endParaRPr/>
          </a:p>
        </p:txBody>
      </p:sp>
      <p:sp>
        <p:nvSpPr>
          <p:cNvPr id="217" name="Google Shape;217;p45"/>
          <p:cNvSpPr txBox="1"/>
          <p:nvPr/>
        </p:nvSpPr>
        <p:spPr>
          <a:xfrm>
            <a:off x="5445214" y="969689"/>
            <a:ext cx="2375526" cy="37573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indent="0" algn="ctr">
              <a:buClr>
                <a:schemeClr val="accent3"/>
              </a:buClr>
              <a:buSzPts val="1600"/>
              <a:buNone/>
              <a:defRPr sz="1600">
                <a:solidFill>
                  <a:schemeClr val="accent3"/>
                </a:solidFill>
                <a:latin typeface="Poppins"/>
                <a:ea typeface="Poppins"/>
                <a:cs typeface="Poppins"/>
              </a:defRPr>
            </a:lvl1pPr>
          </a:lstStyle>
          <a:p>
            <a:r>
              <a:rPr lang="pl-PL" sz="1800">
                <a:effectLst/>
                <a:latin typeface="Calibri" panose="020F0502020204030204" pitchFamily="34" charset="0"/>
                <a:ea typeface="Calibri" panose="020F0502020204030204" pitchFamily="34" charset="0"/>
              </a:rPr>
              <a:t>Klimatolog </a:t>
            </a:r>
            <a:r>
              <a:rPr lang="en-GB"/>
              <a:t> </a:t>
            </a:r>
            <a:endParaRPr/>
          </a:p>
        </p:txBody>
      </p:sp>
      <p:sp>
        <p:nvSpPr>
          <p:cNvPr id="13" name="Google Shape;216;p45">
            <a:extLst>
              <a:ext uri="{FF2B5EF4-FFF2-40B4-BE49-F238E27FC236}">
                <a16:creationId xmlns:a16="http://schemas.microsoft.com/office/drawing/2014/main" id="{32AD4730-F921-4F4F-9CAD-06B89919854C}"/>
              </a:ext>
            </a:extLst>
          </p:cNvPr>
          <p:cNvSpPr txBox="1"/>
          <p:nvPr/>
        </p:nvSpPr>
        <p:spPr>
          <a:xfrm>
            <a:off x="5119985" y="3218745"/>
            <a:ext cx="3025983" cy="17650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buClr>
                <a:schemeClr val="lt1"/>
              </a:buClr>
              <a:buSzPts val="1400"/>
              <a:buNone/>
              <a:defRPr sz="1200">
                <a:solidFill>
                  <a:schemeClr val="lt1"/>
                </a:solidFill>
                <a:latin typeface="Poppins"/>
                <a:ea typeface="Poppins"/>
                <a:cs typeface="Poppins"/>
              </a:defRPr>
            </a:lvl1pPr>
          </a:lstStyle>
          <a:p>
            <a:r>
              <a:rPr lang="pl-PL"/>
              <a:t>Jako klimatolog możesz posługiwać się nowoczesnymi technologiami, by pomóc zrozumieć naszą atmosferę i wzorce pogodowe. Będziesz analizować i interpretować przeszłą oraz obecną pogodę, a także dane klimatyczne, byśmy lepiej rozumieli efekty naszych działań na klimat.</a:t>
            </a:r>
            <a:endParaRPr lang="en-GB"/>
          </a:p>
        </p:txBody>
      </p:sp>
      <p:sp>
        <p:nvSpPr>
          <p:cNvPr id="14" name="Google Shape;213;p45">
            <a:extLst>
              <a:ext uri="{FF2B5EF4-FFF2-40B4-BE49-F238E27FC236}">
                <a16:creationId xmlns:a16="http://schemas.microsoft.com/office/drawing/2014/main" id="{46825887-0067-4948-A6A2-4A58CADD32FC}"/>
              </a:ext>
            </a:extLst>
          </p:cNvPr>
          <p:cNvSpPr txBox="1"/>
          <p:nvPr/>
        </p:nvSpPr>
        <p:spPr>
          <a:xfrm>
            <a:off x="952739" y="3218745"/>
            <a:ext cx="2789018" cy="14953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indent="0" algn="ctr">
              <a:buClr>
                <a:schemeClr val="lt1"/>
              </a:buClr>
              <a:buSzPts val="1400"/>
              <a:buNone/>
              <a:defRPr sz="1200">
                <a:solidFill>
                  <a:schemeClr val="lt1"/>
                </a:solidFill>
                <a:latin typeface="Poppins"/>
                <a:ea typeface="Poppins"/>
                <a:cs typeface="Poppins"/>
              </a:defRPr>
            </a:lvl1pPr>
          </a:lstStyle>
          <a:p>
            <a:r>
              <a:rPr lang="pl-PL"/>
              <a:t>Jako ekolog możesz badać środowisko i ekosystemy, by dowiedzieć się więcej o roślinach i zwierzętach zamieszkujących dany teren. Możesz używać i tworzyć technologię, by pomóc zrozumieć i monitorować środowisko. </a:t>
            </a:r>
            <a:endParaRPr lang="en-US"/>
          </a:p>
        </p:txBody>
      </p:sp>
      <p:pic>
        <p:nvPicPr>
          <p:cNvPr id="7" name="Picture 6">
            <a:extLst>
              <a:ext uri="{FF2B5EF4-FFF2-40B4-BE49-F238E27FC236}">
                <a16:creationId xmlns:a16="http://schemas.microsoft.com/office/drawing/2014/main" id="{CCCE687D-5226-49C0-BF74-38E4EA38D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5214" y="1417924"/>
            <a:ext cx="2375526" cy="1583684"/>
          </a:xfrm>
          <a:prstGeom prst="rect">
            <a:avLst/>
          </a:prstGeom>
          <a:ln w="38100">
            <a:solidFill>
              <a:schemeClr val="bg1"/>
            </a:solidFill>
          </a:ln>
        </p:spPr>
      </p:pic>
      <p:pic>
        <p:nvPicPr>
          <p:cNvPr id="12" name="Picture 11">
            <a:extLst>
              <a:ext uri="{FF2B5EF4-FFF2-40B4-BE49-F238E27FC236}">
                <a16:creationId xmlns:a16="http://schemas.microsoft.com/office/drawing/2014/main" id="{618BBF69-E4FC-2045-8FF6-69F7CB90B6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1848" y="1394408"/>
            <a:ext cx="2410799" cy="1607200"/>
          </a:xfrm>
          <a:prstGeom prst="rect">
            <a:avLst/>
          </a:prstGeom>
          <a:ln w="38100">
            <a:solidFill>
              <a:schemeClr val="bg1"/>
            </a:solidFill>
          </a:ln>
        </p:spPr>
      </p:pic>
      <p:sp>
        <p:nvSpPr>
          <p:cNvPr id="2" name="Slide Number Placeholder 1">
            <a:extLst>
              <a:ext uri="{FF2B5EF4-FFF2-40B4-BE49-F238E27FC236}">
                <a16:creationId xmlns:a16="http://schemas.microsoft.com/office/drawing/2014/main" id="{79C91C50-4B21-4095-8F9A-0B0CB0A8E6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76399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5"/>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11" name="Google Shape;211;p45"/>
          <p:cNvSpPr txBox="1">
            <a:spLocks noGrp="1"/>
          </p:cNvSpPr>
          <p:nvPr>
            <p:ph type="title"/>
          </p:nvPr>
        </p:nvSpPr>
        <p:spPr>
          <a:xfrm>
            <a:off x="410725" y="263284"/>
            <a:ext cx="9054600" cy="612300"/>
          </a:xfrm>
          <a:prstGeom prst="rect">
            <a:avLst/>
          </a:prstGeom>
          <a:noFill/>
          <a:ln>
            <a:noFill/>
          </a:ln>
        </p:spPr>
        <p:txBody>
          <a:bodyPr spcFirstLastPara="1" wrap="square" lIns="91425" tIns="91425" rIns="91425" bIns="91425" anchor="t" anchorCtr="0">
            <a:spAutoFit/>
          </a:bodyPr>
          <a:lstStyle/>
          <a:p>
            <a:pPr>
              <a:buClr>
                <a:srgbClr val="000000"/>
              </a:buClr>
            </a:pPr>
            <a:r>
              <a:rPr lang="en-GB" sz="2800" b="0" err="1">
                <a:solidFill>
                  <a:schemeClr val="tx1"/>
                </a:solidFill>
                <a:latin typeface="Poppins SemiBold"/>
                <a:cs typeface="Poppins SemiBold"/>
              </a:rPr>
              <a:t>Praca</a:t>
            </a:r>
            <a:r>
              <a:rPr lang="en-GB" sz="2800" b="0">
                <a:solidFill>
                  <a:schemeClr val="tx1"/>
                </a:solidFill>
                <a:latin typeface="Poppins SemiBold"/>
                <a:cs typeface="Poppins SemiBold"/>
              </a:rPr>
              <a:t> </a:t>
            </a:r>
            <a:r>
              <a:rPr lang="pl-PL" sz="2800" b="0">
                <a:solidFill>
                  <a:schemeClr val="tx1"/>
                </a:solidFill>
                <a:latin typeface="Poppins SemiBold"/>
                <a:cs typeface="Poppins SemiBold"/>
              </a:rPr>
              <a:t>z</a:t>
            </a:r>
            <a:r>
              <a:rPr lang="en-GB" sz="2800" b="0">
                <a:solidFill>
                  <a:schemeClr val="tx1"/>
                </a:solidFill>
                <a:latin typeface="Poppins SemiBold"/>
                <a:cs typeface="Poppins SemiBold"/>
              </a:rPr>
              <a:t> </a:t>
            </a:r>
            <a:r>
              <a:rPr lang="en-GB" sz="2800" b="0" err="1">
                <a:solidFill>
                  <a:schemeClr val="tx1"/>
                </a:solidFill>
                <a:latin typeface="Poppins SemiBold"/>
                <a:cs typeface="Poppins SemiBold"/>
              </a:rPr>
              <a:t>technologi</a:t>
            </a:r>
            <a:r>
              <a:rPr lang="pl-PL" sz="2800" b="0">
                <a:solidFill>
                  <a:schemeClr val="tx1"/>
                </a:solidFill>
                <a:latin typeface="Poppins SemiBold"/>
                <a:cs typeface="Poppins SemiBold"/>
              </a:rPr>
              <a:t>ą służącą planecie</a:t>
            </a:r>
            <a:r>
              <a:rPr lang="en-GB" sz="2800" b="0">
                <a:solidFill>
                  <a:schemeClr val="tx1"/>
                </a:solidFill>
                <a:latin typeface="Poppins SemiBold"/>
                <a:cs typeface="Poppins SemiBold"/>
              </a:rPr>
              <a:t> </a:t>
            </a:r>
            <a:endParaRPr sz="2800" b="0">
              <a:solidFill>
                <a:schemeClr val="tx1"/>
              </a:solidFill>
              <a:latin typeface="Poppins SemiBold"/>
              <a:cs typeface="Poppins SemiBold"/>
            </a:endParaRPr>
          </a:p>
        </p:txBody>
      </p:sp>
      <p:sp>
        <p:nvSpPr>
          <p:cNvPr id="214" name="Google Shape;214;p45"/>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sp>
        <p:nvSpPr>
          <p:cNvPr id="215" name="Google Shape;215;p45"/>
          <p:cNvSpPr txBox="1"/>
          <p:nvPr/>
        </p:nvSpPr>
        <p:spPr>
          <a:xfrm>
            <a:off x="831143" y="948418"/>
            <a:ext cx="2963635" cy="45817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marL="0" indent="0" algn="ctr">
              <a:buClr>
                <a:schemeClr val="accent3"/>
              </a:buClr>
              <a:buSzPts val="1600"/>
              <a:buNone/>
              <a:defRPr sz="1600">
                <a:solidFill>
                  <a:schemeClr val="accent3"/>
                </a:solidFill>
                <a:latin typeface="Poppins"/>
                <a:ea typeface="Poppins"/>
                <a:cs typeface="Poppins"/>
              </a:defRPr>
            </a:lvl1pPr>
          </a:lstStyle>
          <a:p>
            <a:r>
              <a:rPr lang="en-GB" err="1"/>
              <a:t>Inżynier</a:t>
            </a:r>
            <a:r>
              <a:rPr lang="en-GB"/>
              <a:t> </a:t>
            </a:r>
            <a:r>
              <a:rPr lang="en-GB" err="1"/>
              <a:t>energii</a:t>
            </a:r>
            <a:r>
              <a:rPr lang="en-GB"/>
              <a:t> </a:t>
            </a:r>
            <a:r>
              <a:rPr lang="en-GB" err="1"/>
              <a:t>odnawialnej</a:t>
            </a:r>
            <a:r>
              <a:rPr lang="en-GB"/>
              <a:t> </a:t>
            </a:r>
          </a:p>
        </p:txBody>
      </p:sp>
      <p:sp>
        <p:nvSpPr>
          <p:cNvPr id="217" name="Google Shape;217;p45"/>
          <p:cNvSpPr txBox="1"/>
          <p:nvPr/>
        </p:nvSpPr>
        <p:spPr>
          <a:xfrm>
            <a:off x="5357084" y="948418"/>
            <a:ext cx="2700755" cy="45817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RPr/>
            </a:defPPr>
            <a:lvl1pPr marL="0" indent="0" algn="ctr">
              <a:buClr>
                <a:schemeClr val="accent3"/>
              </a:buClr>
              <a:buSzPts val="1600"/>
              <a:buNone/>
              <a:defRPr sz="1600">
                <a:solidFill>
                  <a:schemeClr val="accent3"/>
                </a:solidFill>
                <a:latin typeface="Poppins"/>
                <a:ea typeface="Poppins"/>
                <a:cs typeface="Poppins"/>
              </a:defRPr>
            </a:lvl1pPr>
          </a:lstStyle>
          <a:p>
            <a:r>
              <a:rPr lang="en-GB" err="1"/>
              <a:t>Inżynier</a:t>
            </a:r>
            <a:r>
              <a:rPr lang="en-GB"/>
              <a:t> </a:t>
            </a:r>
            <a:r>
              <a:rPr lang="en-GB" err="1"/>
              <a:t>środowiska</a:t>
            </a:r>
            <a:endParaRPr lang="en-GB"/>
          </a:p>
        </p:txBody>
      </p:sp>
      <p:sp>
        <p:nvSpPr>
          <p:cNvPr id="13" name="Google Shape;216;p45">
            <a:extLst>
              <a:ext uri="{FF2B5EF4-FFF2-40B4-BE49-F238E27FC236}">
                <a16:creationId xmlns:a16="http://schemas.microsoft.com/office/drawing/2014/main" id="{32AD4730-F921-4F4F-9CAD-06B89919854C}"/>
              </a:ext>
            </a:extLst>
          </p:cNvPr>
          <p:cNvSpPr txBox="1"/>
          <p:nvPr/>
        </p:nvSpPr>
        <p:spPr>
          <a:xfrm>
            <a:off x="5195917" y="3268767"/>
            <a:ext cx="3025983" cy="16347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buClr>
                <a:schemeClr val="lt1"/>
              </a:buClr>
              <a:buSzPts val="1400"/>
              <a:buNone/>
              <a:defRPr sz="1200">
                <a:solidFill>
                  <a:schemeClr val="lt1"/>
                </a:solidFill>
                <a:latin typeface="Poppins"/>
                <a:ea typeface="Poppins"/>
                <a:cs typeface="Poppins"/>
              </a:defRPr>
            </a:lvl1pPr>
          </a:lstStyle>
          <a:p>
            <a:r>
              <a:rPr lang="pl-PL"/>
              <a:t>Jako inżynier środowiska możesz rozwijać pomysły wykorzystujące inżynierię, znajomość gleb, biologii i chemii. Możesz pomóc poprawić wiele rzeczy np. recykling, pozbywanie się śmieci oraz zanieczyszczeń wody i powietrza.</a:t>
            </a:r>
            <a:endParaRPr lang="en-US"/>
          </a:p>
        </p:txBody>
      </p:sp>
      <p:sp>
        <p:nvSpPr>
          <p:cNvPr id="14" name="Google Shape;213;p45">
            <a:extLst>
              <a:ext uri="{FF2B5EF4-FFF2-40B4-BE49-F238E27FC236}">
                <a16:creationId xmlns:a16="http://schemas.microsoft.com/office/drawing/2014/main" id="{46825887-0067-4948-A6A2-4A58CADD32FC}"/>
              </a:ext>
            </a:extLst>
          </p:cNvPr>
          <p:cNvSpPr txBox="1"/>
          <p:nvPr/>
        </p:nvSpPr>
        <p:spPr>
          <a:xfrm>
            <a:off x="918451" y="3245483"/>
            <a:ext cx="2789018" cy="14522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RPr/>
            </a:defPPr>
            <a:lvl1pPr marL="0" indent="0" algn="ctr">
              <a:buClr>
                <a:schemeClr val="lt1"/>
              </a:buClr>
              <a:buSzPts val="1400"/>
              <a:buNone/>
              <a:defRPr sz="1200">
                <a:solidFill>
                  <a:schemeClr val="lt1"/>
                </a:solidFill>
                <a:latin typeface="Poppins"/>
                <a:ea typeface="Poppins"/>
                <a:cs typeface="Poppins"/>
              </a:defRPr>
            </a:lvl1pPr>
          </a:lstStyle>
          <a:p>
            <a:r>
              <a:rPr lang="pl-PL"/>
              <a:t>Jako inżynier odnawialnej energii możesz projektować, rozwijać i budować nowe urządzenia do produkcji energii bez uwalniania dużych ilości dwutlenku węgla.</a:t>
            </a:r>
            <a:endParaRPr lang="en-GB"/>
          </a:p>
        </p:txBody>
      </p:sp>
      <p:pic>
        <p:nvPicPr>
          <p:cNvPr id="5" name="Picture 4">
            <a:extLst>
              <a:ext uri="{FF2B5EF4-FFF2-40B4-BE49-F238E27FC236}">
                <a16:creationId xmlns:a16="http://schemas.microsoft.com/office/drawing/2014/main" id="{A1A694FB-AA90-4A4C-B50A-AC3A98B1D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1145" y="1479427"/>
            <a:ext cx="2375526" cy="1583549"/>
          </a:xfrm>
          <a:prstGeom prst="rect">
            <a:avLst/>
          </a:prstGeom>
          <a:ln w="38100">
            <a:solidFill>
              <a:schemeClr val="bg1"/>
            </a:solidFill>
          </a:ln>
        </p:spPr>
      </p:pic>
      <p:pic>
        <p:nvPicPr>
          <p:cNvPr id="2" name="Picture 1">
            <a:extLst>
              <a:ext uri="{FF2B5EF4-FFF2-40B4-BE49-F238E27FC236}">
                <a16:creationId xmlns:a16="http://schemas.microsoft.com/office/drawing/2014/main" id="{8674C64B-05D8-9A45-9D9E-13519FE641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1719" y="1479427"/>
            <a:ext cx="2102484" cy="1575246"/>
          </a:xfrm>
          <a:prstGeom prst="rect">
            <a:avLst/>
          </a:prstGeom>
          <a:ln w="38100">
            <a:solidFill>
              <a:schemeClr val="bg1"/>
            </a:solidFill>
          </a:ln>
        </p:spPr>
      </p:pic>
      <p:sp>
        <p:nvSpPr>
          <p:cNvPr id="3" name="Slide Number Placeholder 2">
            <a:extLst>
              <a:ext uri="{FF2B5EF4-FFF2-40B4-BE49-F238E27FC236}">
                <a16:creationId xmlns:a16="http://schemas.microsoft.com/office/drawing/2014/main" id="{D5A42412-219E-4C19-9A22-6E65927409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61422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457"/>
        <p:cNvGrpSpPr/>
        <p:nvPr/>
      </p:nvGrpSpPr>
      <p:grpSpPr>
        <a:xfrm>
          <a:off x="0" y="0"/>
          <a:ext cx="0" cy="0"/>
          <a:chOff x="0" y="0"/>
          <a:chExt cx="0" cy="0"/>
        </a:xfrm>
      </p:grpSpPr>
      <p:pic>
        <p:nvPicPr>
          <p:cNvPr id="458" name="Google Shape;458;p16"/>
          <p:cNvPicPr preferRelativeResize="0"/>
          <p:nvPr/>
        </p:nvPicPr>
        <p:blipFill rotWithShape="1">
          <a:blip r:embed="rId3">
            <a:alphaModFix/>
          </a:blip>
          <a:srcRect/>
          <a:stretch/>
        </p:blipFill>
        <p:spPr>
          <a:xfrm>
            <a:off x="171100" y="2003425"/>
            <a:ext cx="2304977" cy="2881925"/>
          </a:xfrm>
          <a:prstGeom prst="rect">
            <a:avLst/>
          </a:prstGeom>
          <a:noFill/>
          <a:ln>
            <a:noFill/>
          </a:ln>
        </p:spPr>
      </p:pic>
      <p:pic>
        <p:nvPicPr>
          <p:cNvPr id="459" name="Google Shape;459;p16"/>
          <p:cNvPicPr preferRelativeResize="0"/>
          <p:nvPr/>
        </p:nvPicPr>
        <p:blipFill rotWithShape="1">
          <a:blip r:embed="rId4">
            <a:alphaModFix/>
          </a:blip>
          <a:srcRect/>
          <a:stretch/>
        </p:blipFill>
        <p:spPr>
          <a:xfrm>
            <a:off x="0" y="1354325"/>
            <a:ext cx="3030599" cy="3789174"/>
          </a:xfrm>
          <a:prstGeom prst="rect">
            <a:avLst/>
          </a:prstGeom>
          <a:noFill/>
          <a:ln>
            <a:noFill/>
          </a:ln>
        </p:spPr>
      </p:pic>
      <p:sp>
        <p:nvSpPr>
          <p:cNvPr id="460" name="Google Shape;460;p16"/>
          <p:cNvSpPr txBox="1"/>
          <p:nvPr/>
        </p:nvSpPr>
        <p:spPr>
          <a:xfrm>
            <a:off x="2722573" y="1820859"/>
            <a:ext cx="5523600" cy="1428053"/>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2900"/>
              <a:buFont typeface="Arial"/>
              <a:buNone/>
              <a:tabLst/>
              <a:defRPr/>
            </a:pPr>
            <a:r>
              <a:rPr kumimoji="0" lang="pl-PL" sz="2900" b="0"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36"/>
        <p:cNvGrpSpPr/>
        <p:nvPr/>
      </p:nvGrpSpPr>
      <p:grpSpPr>
        <a:xfrm>
          <a:off x="0" y="0"/>
          <a:ext cx="0" cy="0"/>
          <a:chOff x="0" y="0"/>
          <a:chExt cx="0" cy="0"/>
        </a:xfrm>
      </p:grpSpPr>
      <p:sp>
        <p:nvSpPr>
          <p:cNvPr id="337" name="Google Shape;337;p54"/>
          <p:cNvSpPr/>
          <p:nvPr/>
        </p:nvSpPr>
        <p:spPr>
          <a:xfrm>
            <a:off x="-1" y="263"/>
            <a:ext cx="6413680" cy="5143237"/>
          </a:xfrm>
          <a:prstGeom prst="rect">
            <a:avLst/>
          </a:prstGeom>
          <a:solidFill>
            <a:schemeClr val="lt1"/>
          </a:solidFill>
          <a:ln>
            <a:noFill/>
          </a:ln>
        </p:spPr>
        <p:txBody>
          <a:bodyPr spcFirstLastPara="1" wrap="square" lIns="172150" tIns="229525" rIns="57375" bIns="75475" anchor="t" anchorCtr="0">
            <a:noAutofit/>
          </a:bodyPr>
          <a:lstStyle/>
          <a:p>
            <a:pPr marL="139700" marR="0" lvl="0" indent="0" algn="l" rtl="0">
              <a:spcBef>
                <a:spcPts val="0"/>
              </a:spcBef>
              <a:spcAft>
                <a:spcPts val="0"/>
              </a:spcAft>
              <a:buNone/>
            </a:pPr>
            <a:endParaRPr sz="1900">
              <a:solidFill>
                <a:schemeClr val="dk1"/>
              </a:solidFill>
              <a:latin typeface="Arial"/>
              <a:ea typeface="Arial"/>
              <a:cs typeface="Arial"/>
              <a:sym typeface="Arial"/>
            </a:endParaRPr>
          </a:p>
        </p:txBody>
      </p:sp>
      <p:sp>
        <p:nvSpPr>
          <p:cNvPr id="338" name="Google Shape;338;p54"/>
          <p:cNvSpPr txBox="1">
            <a:spLocks noGrp="1"/>
          </p:cNvSpPr>
          <p:nvPr>
            <p:ph type="title"/>
          </p:nvPr>
        </p:nvSpPr>
        <p:spPr>
          <a:xfrm>
            <a:off x="332185" y="189412"/>
            <a:ext cx="8479800" cy="615523"/>
          </a:xfrm>
          <a:prstGeom prst="rect">
            <a:avLst/>
          </a:prstGeom>
          <a:noFill/>
          <a:ln>
            <a:noFill/>
          </a:ln>
        </p:spPr>
        <p:txBody>
          <a:bodyPr spcFirstLastPara="1" wrap="square" lIns="91425" tIns="91425" rIns="91425" bIns="91425" anchor="t" anchorCtr="0">
            <a:spAutoFit/>
          </a:bodyPr>
          <a:lstStyle/>
          <a:p>
            <a:pPr>
              <a:buClr>
                <a:srgbClr val="000000"/>
              </a:buClr>
            </a:pPr>
            <a:r>
              <a:rPr lang="en-GB" sz="2800" b="0" dirty="0" err="1">
                <a:solidFill>
                  <a:schemeClr val="tx1"/>
                </a:solidFill>
                <a:latin typeface="Poppins SemiBold"/>
                <a:cs typeface="Poppins SemiBold"/>
              </a:rPr>
              <a:t>Wyzwanie</a:t>
            </a:r>
            <a:r>
              <a:rPr lang="en-GB" sz="2800" b="0" dirty="0">
                <a:solidFill>
                  <a:schemeClr val="tx1"/>
                </a:solidFill>
                <a:latin typeface="Poppins SemiBold"/>
                <a:cs typeface="Poppins SemiBold"/>
              </a:rPr>
              <a:t> </a:t>
            </a:r>
            <a:r>
              <a:rPr lang="en-GB" sz="2800" b="0" dirty="0" err="1">
                <a:solidFill>
                  <a:schemeClr val="tx1"/>
                </a:solidFill>
                <a:latin typeface="Poppins SemiBold"/>
                <a:cs typeface="Poppins SemiBold"/>
              </a:rPr>
              <a:t>dla</a:t>
            </a:r>
            <a:r>
              <a:rPr lang="en-GB" sz="2800" b="0" dirty="0">
                <a:solidFill>
                  <a:schemeClr val="tx1"/>
                </a:solidFill>
                <a:latin typeface="Poppins SemiBold"/>
                <a:cs typeface="Poppins SemiBold"/>
              </a:rPr>
              <a:t> </a:t>
            </a:r>
            <a:r>
              <a:rPr lang="pl-PL" sz="2800" b="0" dirty="0">
                <a:solidFill>
                  <a:schemeClr val="tx1"/>
                </a:solidFill>
                <a:latin typeface="Poppins SemiBold"/>
                <a:cs typeface="Poppins SemiBold"/>
              </a:rPr>
              <a:t>C</a:t>
            </a:r>
            <a:r>
              <a:rPr lang="en-GB" sz="2800" b="0" dirty="0" err="1">
                <a:solidFill>
                  <a:schemeClr val="tx1"/>
                </a:solidFill>
                <a:latin typeface="Poppins SemiBold"/>
                <a:cs typeface="Poppins SemiBold"/>
              </a:rPr>
              <a:t>iebie</a:t>
            </a:r>
            <a:r>
              <a:rPr lang="en-GB" sz="2800" b="0" dirty="0">
                <a:solidFill>
                  <a:schemeClr val="tx1"/>
                </a:solidFill>
                <a:latin typeface="Poppins SemiBold"/>
                <a:cs typeface="Poppins SemiBold"/>
              </a:rPr>
              <a:t>: </a:t>
            </a:r>
          </a:p>
        </p:txBody>
      </p:sp>
      <p:sp>
        <p:nvSpPr>
          <p:cNvPr id="340" name="Google Shape;340;p54"/>
          <p:cNvSpPr/>
          <p:nvPr/>
        </p:nvSpPr>
        <p:spPr>
          <a:xfrm>
            <a:off x="6413679" y="3285907"/>
            <a:ext cx="2627290" cy="1107965"/>
          </a:xfrm>
          <a:prstGeom prst="rect">
            <a:avLst/>
          </a:prstGeom>
          <a:noFill/>
          <a:ln>
            <a:noFill/>
          </a:ln>
        </p:spPr>
        <p:txBody>
          <a:bodyPr spcFirstLastPara="1" wrap="square" lIns="91425" tIns="91425" rIns="91425" bIns="91425" anchor="t" anchorCtr="0">
            <a:spAutoFit/>
          </a:bodyPr>
          <a:lstStyle/>
          <a:p>
            <a:pPr algn="ctr"/>
            <a:r>
              <a:rPr lang="en" sz="1200" dirty="0">
                <a:solidFill>
                  <a:schemeClr val="bg1"/>
                </a:solidFill>
                <a:latin typeface="Poppins"/>
                <a:cs typeface="Poppins"/>
              </a:rPr>
              <a:t>Please ask your parents or teachers to share your work on social media using #TechWeCan or email us at info@techshecan.org</a:t>
            </a:r>
            <a:endParaRPr sz="1200" dirty="0">
              <a:solidFill>
                <a:schemeClr val="bg1"/>
              </a:solidFill>
              <a:latin typeface="Poppins"/>
              <a:cs typeface="Poppins"/>
            </a:endParaRPr>
          </a:p>
        </p:txBody>
      </p:sp>
      <p:sp>
        <p:nvSpPr>
          <p:cNvPr id="341" name="Google Shape;341;p54"/>
          <p:cNvSpPr txBox="1"/>
          <p:nvPr/>
        </p:nvSpPr>
        <p:spPr>
          <a:xfrm>
            <a:off x="332185" y="4763866"/>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tx1"/>
                </a:solidFill>
                <a:latin typeface="Arial"/>
                <a:ea typeface="Arial"/>
                <a:cs typeface="Arial"/>
                <a:sym typeface="Arial"/>
              </a:rPr>
              <a:t>#TechWeCan  </a:t>
            </a:r>
            <a:r>
              <a:rPr lang="en" sz="600">
                <a:solidFill>
                  <a:schemeClr val="tx1"/>
                </a:solidFill>
                <a:latin typeface="Arial"/>
                <a:ea typeface="Arial"/>
                <a:cs typeface="Arial"/>
                <a:sym typeface="Arial"/>
              </a:rPr>
              <a:t>|  Tech for </a:t>
            </a:r>
            <a:r>
              <a:rPr lang="en-GB" sz="600">
                <a:solidFill>
                  <a:schemeClr val="tx1"/>
                </a:solidFill>
                <a:latin typeface="Arial"/>
                <a:ea typeface="Arial"/>
                <a:cs typeface="Arial"/>
                <a:sym typeface="Arial"/>
              </a:rPr>
              <a:t>the Planet</a:t>
            </a:r>
            <a:r>
              <a:rPr lang="en" sz="600">
                <a:solidFill>
                  <a:schemeClr val="tx1"/>
                </a:solidFill>
                <a:latin typeface="Arial"/>
                <a:ea typeface="Arial"/>
                <a:cs typeface="Arial"/>
                <a:sym typeface="Arial"/>
              </a:rPr>
              <a:t> </a:t>
            </a:r>
            <a:endParaRPr sz="1100">
              <a:solidFill>
                <a:schemeClr val="tx1"/>
              </a:solidFill>
            </a:endParaRPr>
          </a:p>
        </p:txBody>
      </p:sp>
      <p:sp>
        <p:nvSpPr>
          <p:cNvPr id="24" name="TextBox 23">
            <a:extLst>
              <a:ext uri="{FF2B5EF4-FFF2-40B4-BE49-F238E27FC236}">
                <a16:creationId xmlns:a16="http://schemas.microsoft.com/office/drawing/2014/main" id="{F9808D47-6D6A-7542-AFF2-06CBD6ED0BBB}"/>
              </a:ext>
            </a:extLst>
          </p:cNvPr>
          <p:cNvSpPr txBox="1"/>
          <p:nvPr/>
        </p:nvSpPr>
        <p:spPr>
          <a:xfrm>
            <a:off x="332185" y="850649"/>
            <a:ext cx="5720885" cy="101563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algn="ctr">
              <a:buSzPts val="2200"/>
              <a:buNone/>
              <a:defRPr sz="2400">
                <a:solidFill>
                  <a:schemeClr val="bg1"/>
                </a:solidFill>
                <a:latin typeface="Poppins"/>
                <a:cs typeface="Poppins"/>
              </a:defRPr>
            </a:lvl1pPr>
            <a:lvl2pPr>
              <a:buSzPts val="1100"/>
              <a:buNone/>
            </a:lvl2pPr>
            <a:lvl3pPr>
              <a:buSzPts val="1100"/>
              <a:buNone/>
            </a:lvl3pPr>
            <a:lvl4pPr>
              <a:buSzPts val="1100"/>
              <a:buNone/>
            </a:lvl4pPr>
            <a:lvl5pPr>
              <a:buSzPts val="1100"/>
              <a:buNone/>
            </a:lvl5pPr>
            <a:lvl6pPr>
              <a:buSzPts val="1100"/>
              <a:buNone/>
            </a:lvl6pPr>
            <a:lvl7pPr>
              <a:buSzPts val="1100"/>
              <a:buNone/>
            </a:lvl7pPr>
            <a:lvl8pPr>
              <a:buSzPts val="1100"/>
              <a:buNone/>
            </a:lvl8pPr>
            <a:lvl9pPr>
              <a:buSzPts val="1100"/>
              <a:buNone/>
            </a:lvl9pPr>
          </a:lstStyle>
          <a:p>
            <a:pPr algn="l"/>
            <a:r>
              <a:rPr lang="pl-PL" sz="1800">
                <a:solidFill>
                  <a:schemeClr val="tx1"/>
                </a:solidFill>
              </a:rPr>
              <a:t>Znajdź odpowiedź na przynajmniej jedno z poniższych pytań, a następnie znajdź interesujący sposób na przedstawienie swojej odpowiedzi.</a:t>
            </a:r>
            <a:endParaRPr lang="en-US" sz="1800">
              <a:solidFill>
                <a:schemeClr val="tx1"/>
              </a:solidFill>
            </a:endParaRPr>
          </a:p>
        </p:txBody>
      </p:sp>
      <p:pic>
        <p:nvPicPr>
          <p:cNvPr id="27" name="Google Shape;464;p80">
            <a:extLst>
              <a:ext uri="{FF2B5EF4-FFF2-40B4-BE49-F238E27FC236}">
                <a16:creationId xmlns:a16="http://schemas.microsoft.com/office/drawing/2014/main" id="{16F4AF64-EA44-054A-B431-D7DFF6D49F97}"/>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92753" y="850649"/>
            <a:ext cx="1469141" cy="1611022"/>
          </a:xfrm>
          <a:prstGeom prst="rect">
            <a:avLst/>
          </a:prstGeom>
          <a:noFill/>
          <a:ln>
            <a:noFill/>
          </a:ln>
        </p:spPr>
      </p:pic>
      <p:sp>
        <p:nvSpPr>
          <p:cNvPr id="3" name="TextBox 2">
            <a:extLst>
              <a:ext uri="{FF2B5EF4-FFF2-40B4-BE49-F238E27FC236}">
                <a16:creationId xmlns:a16="http://schemas.microsoft.com/office/drawing/2014/main" id="{DC327300-3EFB-4CE2-BB84-3B108DAE9FCE}"/>
              </a:ext>
            </a:extLst>
          </p:cNvPr>
          <p:cNvSpPr txBox="1"/>
          <p:nvPr/>
        </p:nvSpPr>
        <p:spPr>
          <a:xfrm>
            <a:off x="414068" y="2234242"/>
            <a:ext cx="5639002" cy="2246769"/>
          </a:xfrm>
          <a:prstGeom prst="rect">
            <a:avLst/>
          </a:prstGeom>
          <a:noFill/>
        </p:spPr>
        <p:txBody>
          <a:bodyPr wrap="square" rtlCol="0">
            <a:spAutoFit/>
          </a:bodyPr>
          <a:lstStyle/>
          <a:p>
            <a:pPr marL="285750" indent="-285750" algn="just">
              <a:buFont typeface="Arial" panose="020B0604020202020204" pitchFamily="34" charset="0"/>
              <a:buChar char="•"/>
            </a:pPr>
            <a:r>
              <a:rPr lang="pl-PL" sz="1800">
                <a:effectLst/>
                <a:latin typeface="Calibri" panose="020F0502020204030204" pitchFamily="34" charset="0"/>
                <a:ea typeface="Calibri" panose="020F0502020204030204" pitchFamily="34" charset="0"/>
              </a:rPr>
              <a:t>Do czego można ponownie wykorzystać plastikową butelkę, bluzkę, sweter, lub szklaną butelkę?</a:t>
            </a:r>
          </a:p>
          <a:p>
            <a:pPr marL="285750" indent="-285750" algn="just">
              <a:buFont typeface="Arial" panose="020B0604020202020204" pitchFamily="34" charset="0"/>
              <a:buChar char="•"/>
            </a:pPr>
            <a:r>
              <a:rPr lang="pl-PL" sz="1800">
                <a:latin typeface="Calibri" panose="020F0502020204030204" pitchFamily="34" charset="0"/>
                <a:ea typeface="Calibri" panose="020F0502020204030204" pitchFamily="34" charset="0"/>
              </a:rPr>
              <a:t>Jak można rozwiązać problem zbyt dużej ilości ubrań na świecie?</a:t>
            </a:r>
          </a:p>
          <a:p>
            <a:pPr marL="285750" indent="-285750" algn="just">
              <a:buFont typeface="Arial" panose="020B0604020202020204" pitchFamily="34" charset="0"/>
              <a:buChar char="•"/>
            </a:pPr>
            <a:r>
              <a:rPr lang="pl-PL" sz="1800">
                <a:effectLst/>
                <a:latin typeface="Calibri" panose="020F0502020204030204" pitchFamily="34" charset="0"/>
                <a:ea typeface="Calibri" panose="020F0502020204030204" pitchFamily="34" charset="0"/>
              </a:rPr>
              <a:t>Czym są sprytne obroże i jak się ich używa do ochrony zagrożonych gatunków?</a:t>
            </a:r>
            <a:endParaRPr lang="en-GB" sz="1800">
              <a:effectLst/>
              <a:latin typeface="Calibri" panose="020F0502020204030204" pitchFamily="34" charset="0"/>
              <a:ea typeface="Calibri" panose="020F0502020204030204" pitchFamily="34" charset="0"/>
            </a:endParaRPr>
          </a:p>
          <a:p>
            <a:pPr algn="just"/>
            <a:endParaRPr lang="en-GB" sz="1800">
              <a:effectLst/>
              <a:latin typeface="Calibri" panose="020F0502020204030204" pitchFamily="34" charset="0"/>
              <a:ea typeface="Calibri" panose="020F0502020204030204" pitchFamily="34" charset="0"/>
            </a:endParaRPr>
          </a:p>
          <a:p>
            <a:endParaRPr lang="en-GB"/>
          </a:p>
        </p:txBody>
      </p:sp>
      <p:sp>
        <p:nvSpPr>
          <p:cNvPr id="2" name="Slide Number Placeholder 1">
            <a:extLst>
              <a:ext uri="{FF2B5EF4-FFF2-40B4-BE49-F238E27FC236}">
                <a16:creationId xmlns:a16="http://schemas.microsoft.com/office/drawing/2014/main" id="{5E4E88EA-EE31-42D0-B90C-41A3DF3E39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2"/>
        <p:cNvGrpSpPr/>
        <p:nvPr/>
      </p:nvGrpSpPr>
      <p:grpSpPr>
        <a:xfrm>
          <a:off x="0" y="0"/>
          <a:ext cx="0" cy="0"/>
          <a:chOff x="0" y="0"/>
          <a:chExt cx="0" cy="0"/>
        </a:xfrm>
      </p:grpSpPr>
      <p:sp>
        <p:nvSpPr>
          <p:cNvPr id="313" name="Google Shape;313;p3"/>
          <p:cNvSpPr txBox="1"/>
          <p:nvPr/>
        </p:nvSpPr>
        <p:spPr>
          <a:xfrm>
            <a:off x="2827575" y="944250"/>
            <a:ext cx="5523600" cy="196974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pl-PL" sz="2900" b="0" i="0" u="none" strike="noStrike" kern="0" cap="none" spc="0" normalizeH="0" baseline="0" noProof="0" dirty="0">
                <a:ln>
                  <a:noFill/>
                </a:ln>
                <a:solidFill>
                  <a:srgbClr val="FFC8D2"/>
                </a:solidFill>
                <a:effectLst/>
                <a:uLnTx/>
                <a:uFillTx/>
                <a:latin typeface="Poppins"/>
                <a:ea typeface="Poppins"/>
                <a:cs typeface="Poppins"/>
                <a:sym typeface="Poppins"/>
              </a:rPr>
              <a:t>Czy kiedykolwiek zastanawialiście się jaki zawód chcielibyście wykonywać kiedy dorośniecie</a:t>
            </a:r>
            <a:r>
              <a:rPr kumimoji="0" lang="en" sz="2900" b="0" i="0" u="none" strike="noStrike" kern="0" cap="none" spc="0" normalizeH="0" baseline="0" noProof="0" dirty="0">
                <a:ln>
                  <a:noFill/>
                </a:ln>
                <a:solidFill>
                  <a:srgbClr val="FFC8D2"/>
                </a:solidFill>
                <a:effectLst/>
                <a:uLnTx/>
                <a:uFillTx/>
                <a:latin typeface="Poppins"/>
                <a:ea typeface="Poppins"/>
                <a:cs typeface="Poppins"/>
                <a:sym typeface="Poppins"/>
              </a:rPr>
              <a:t>?</a:t>
            </a:r>
            <a:endParaRPr kumimoji="0" sz="2900" b="0"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endParaRPr kumimoji="0" sz="29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pic>
        <p:nvPicPr>
          <p:cNvPr id="314" name="Google Shape;314;p3"/>
          <p:cNvPicPr preferRelativeResize="0"/>
          <p:nvPr/>
        </p:nvPicPr>
        <p:blipFill rotWithShape="1">
          <a:blip r:embed="rId3">
            <a:alphaModFix/>
          </a:blip>
          <a:srcRect/>
          <a:stretch/>
        </p:blipFill>
        <p:spPr>
          <a:xfrm>
            <a:off x="0" y="1354325"/>
            <a:ext cx="3030599" cy="3789174"/>
          </a:xfrm>
          <a:prstGeom prst="rect">
            <a:avLst/>
          </a:prstGeom>
          <a:noFill/>
          <a:ln>
            <a:noFill/>
          </a:ln>
        </p:spPr>
      </p:pic>
      <p:sp>
        <p:nvSpPr>
          <p:cNvPr id="315" name="Google Shape;315;p3"/>
          <p:cNvSpPr txBox="1"/>
          <p:nvPr/>
        </p:nvSpPr>
        <p:spPr>
          <a:xfrm>
            <a:off x="2816925" y="2922625"/>
            <a:ext cx="5523600" cy="2142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100"/>
              <a:buFont typeface="Arial"/>
              <a:buNone/>
              <a:tabLst/>
              <a:defRPr/>
            </a:pPr>
            <a:r>
              <a:rPr kumimoji="0" lang="pl-PL" sz="3100" b="1" i="0" u="none" strike="noStrike" kern="0" cap="none" spc="0" normalizeH="0" baseline="0" noProof="0" dirty="0">
                <a:ln>
                  <a:noFill/>
                </a:ln>
                <a:solidFill>
                  <a:srgbClr val="FFC8D2"/>
                </a:solidFill>
                <a:effectLst/>
                <a:uLnTx/>
                <a:uFillTx/>
                <a:latin typeface="Poppins"/>
                <a:ea typeface="Poppins"/>
                <a:cs typeface="Poppins"/>
                <a:sym typeface="Poppins"/>
              </a:rPr>
              <a:t>Czy chcielibyście w Waszej przyszłej pracy pracować z nowymi technologiami?</a:t>
            </a:r>
            <a:endParaRPr kumimoji="0" sz="3100" b="1"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ctr" defTabSz="914400" rtl="0" eaLnBrk="1" fontAlgn="auto" latinLnBrk="0" hangingPunct="1">
              <a:lnSpc>
                <a:spcPct val="115000"/>
              </a:lnSpc>
              <a:spcBef>
                <a:spcPts val="0"/>
              </a:spcBef>
              <a:spcAft>
                <a:spcPts val="0"/>
              </a:spcAft>
              <a:buClr>
                <a:srgbClr val="000000"/>
              </a:buClr>
              <a:buSzPts val="1600"/>
              <a:buFont typeface="Arial"/>
              <a:buNone/>
              <a:tabLst/>
              <a:defRPr/>
            </a:pPr>
            <a:endParaRPr kumimoji="0" sz="1600" b="1"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0A0FA"/>
        </a:solidFill>
        <a:effectLst/>
      </p:bgPr>
    </p:bg>
    <p:spTree>
      <p:nvGrpSpPr>
        <p:cNvPr id="1" name="Shape 299"/>
        <p:cNvGrpSpPr/>
        <p:nvPr/>
      </p:nvGrpSpPr>
      <p:grpSpPr>
        <a:xfrm>
          <a:off x="0" y="0"/>
          <a:ext cx="0" cy="0"/>
          <a:chOff x="0" y="0"/>
          <a:chExt cx="0" cy="0"/>
        </a:xfrm>
      </p:grpSpPr>
      <p:sp>
        <p:nvSpPr>
          <p:cNvPr id="300" name="Google Shape;300;g1101a1980b8_2_65"/>
          <p:cNvSpPr txBox="1">
            <a:spLocks noGrp="1"/>
          </p:cNvSpPr>
          <p:nvPr>
            <p:ph type="title"/>
          </p:nvPr>
        </p:nvSpPr>
        <p:spPr>
          <a:xfrm>
            <a:off x="1174220" y="922325"/>
            <a:ext cx="3218092" cy="1482290"/>
          </a:xfrm>
          <a:prstGeom prst="rect">
            <a:avLst/>
          </a:prstGeom>
          <a:noFill/>
          <a:ln>
            <a:noFill/>
          </a:ln>
        </p:spPr>
        <p:txBody>
          <a:bodyPr spcFirstLastPara="1" wrap="square" lIns="78959" tIns="78959" rIns="78959" bIns="78959" anchor="b" anchorCtr="0">
            <a:noAutofit/>
          </a:bodyPr>
          <a:lstStyle/>
          <a:p>
            <a:pPr algn="l"/>
            <a:r>
              <a:rPr lang="en-GB" sz="1157">
                <a:solidFill>
                  <a:schemeClr val="lt1"/>
                </a:solidFill>
              </a:rPr>
              <a:t>“</a:t>
            </a:r>
            <a:r>
              <a:rPr lang="pl-PL" sz="1157">
                <a:solidFill>
                  <a:schemeClr val="lt1"/>
                </a:solidFill>
              </a:rPr>
              <a:t>Dzięki lekcjom Tech We </a:t>
            </a:r>
            <a:r>
              <a:rPr lang="pl-PL" sz="1157" err="1">
                <a:solidFill>
                  <a:schemeClr val="lt1"/>
                </a:solidFill>
              </a:rPr>
              <a:t>Can</a:t>
            </a:r>
            <a:r>
              <a:rPr lang="pl-PL" sz="1157">
                <a:solidFill>
                  <a:schemeClr val="lt1"/>
                </a:solidFill>
              </a:rPr>
              <a:t>, chcemy angażować się w podnoszenie świadomości i umiejętności w naszej społeczności. Bez poświęcania wystarczająco dużo uwagi, wiele osób ryzykuje pozostanie w tyle, ponieważ technologia zmienia sposób, w jaki żyjemy i pracujemy. Obecny kryzys wyraźnie podkreśla wielką wartość, jaką ma biegłość w technologii i nauce.</a:t>
            </a:r>
            <a:endParaRPr lang="en-GB" sz="1157">
              <a:solidFill>
                <a:schemeClr val="lt1"/>
              </a:solidFill>
            </a:endParaRPr>
          </a:p>
          <a:p>
            <a:pPr algn="l">
              <a:spcBef>
                <a:spcPts val="885"/>
              </a:spcBef>
              <a:spcAft>
                <a:spcPts val="885"/>
              </a:spcAft>
            </a:pPr>
            <a:r>
              <a:rPr lang="en-GB" sz="885" b="1">
                <a:solidFill>
                  <a:schemeClr val="lt1"/>
                </a:solidFill>
              </a:rPr>
              <a:t>Sheridan Ash, Co-CEO Tech She Can </a:t>
            </a:r>
          </a:p>
        </p:txBody>
      </p:sp>
      <p:pic>
        <p:nvPicPr>
          <p:cNvPr id="301" name="Google Shape;301;g1101a1980b8_2_65"/>
          <p:cNvPicPr preferRelativeResize="0"/>
          <p:nvPr/>
        </p:nvPicPr>
        <p:blipFill rotWithShape="1">
          <a:blip r:embed="rId3">
            <a:alphaModFix/>
          </a:blip>
          <a:srcRect/>
          <a:stretch/>
        </p:blipFill>
        <p:spPr>
          <a:xfrm>
            <a:off x="934719" y="2857461"/>
            <a:ext cx="3636331" cy="1818197"/>
          </a:xfrm>
          <a:prstGeom prst="rect">
            <a:avLst/>
          </a:prstGeom>
          <a:noFill/>
          <a:ln>
            <a:noFill/>
          </a:ln>
        </p:spPr>
      </p:pic>
      <p:sp>
        <p:nvSpPr>
          <p:cNvPr id="302" name="Google Shape;302;g1101a1980b8_2_65"/>
          <p:cNvSpPr txBox="1"/>
          <p:nvPr/>
        </p:nvSpPr>
        <p:spPr>
          <a:xfrm>
            <a:off x="4752110" y="212375"/>
            <a:ext cx="3278714" cy="2359580"/>
          </a:xfrm>
          <a:prstGeom prst="rect">
            <a:avLst/>
          </a:prstGeom>
          <a:noFill/>
          <a:ln>
            <a:noFill/>
          </a:ln>
        </p:spPr>
        <p:txBody>
          <a:bodyPr spcFirstLastPara="1" wrap="square" lIns="78959" tIns="78959" rIns="78959" bIns="78959" anchor="t" anchorCtr="0">
            <a:noAutofit/>
          </a:bodyPr>
          <a:lstStyle/>
          <a:p>
            <a:pPr defTabSz="622158">
              <a:buSzPts val="1500"/>
            </a:pPr>
            <a:r>
              <a:rPr lang="pl-PL" sz="1021" b="1"/>
              <a:t>Więcej informacji o </a:t>
            </a:r>
            <a:r>
              <a:rPr lang="en-GB" sz="1021" b="1"/>
              <a:t>Tech She Can </a:t>
            </a:r>
            <a:r>
              <a:rPr lang="pl-PL" sz="1021" b="1"/>
              <a:t>i bezpłatny dostęp do wiedzy w ramach </a:t>
            </a:r>
            <a:r>
              <a:rPr lang="en-GB" sz="1021" b="1"/>
              <a:t>Tech We Can</a:t>
            </a:r>
            <a:r>
              <a:rPr lang="pl-PL" sz="1021" b="1"/>
              <a:t>, znajdziesz na stronie</a:t>
            </a:r>
            <a:r>
              <a:rPr lang="en-GB" sz="1021" b="1"/>
              <a:t>: </a:t>
            </a:r>
            <a:r>
              <a:rPr lang="en-GB" sz="1225" u="sng">
                <a:solidFill>
                  <a:srgbClr val="0097A7"/>
                </a:solidFill>
                <a:hlinkClick r:id="rId4"/>
              </a:rPr>
              <a:t>https://www.techshecan.org/</a:t>
            </a:r>
            <a:endParaRPr sz="1225">
              <a:solidFill>
                <a:srgbClr val="1155CC"/>
              </a:solidFill>
            </a:endParaRPr>
          </a:p>
          <a:p>
            <a:pPr defTabSz="622158">
              <a:buSzPts val="1500"/>
            </a:pPr>
            <a:r>
              <a:rPr lang="pl-PL" sz="1225"/>
              <a:t>oraz </a:t>
            </a:r>
            <a:r>
              <a:rPr lang="en-GB" sz="1225" u="sng">
                <a:solidFill>
                  <a:srgbClr val="0097A7"/>
                </a:solidFill>
                <a:hlinkClick r:id="rId5">
                  <a:extLst>
                    <a:ext uri="{A12FA001-AC4F-418D-AE19-62706E023703}">
                      <ahyp:hlinkClr xmlns:ahyp="http://schemas.microsoft.com/office/drawing/2018/hyperlinkcolor" val="tx"/>
                    </a:ext>
                  </a:extLst>
                </a:hlinkClick>
              </a:rPr>
              <a:t>Polish resources - </a:t>
            </a:r>
            <a:r>
              <a:rPr lang="en-GB" sz="1225" u="sng" err="1">
                <a:solidFill>
                  <a:srgbClr val="0097A7"/>
                </a:solidFill>
                <a:hlinkClick r:id="rId5">
                  <a:extLst>
                    <a:ext uri="{A12FA001-AC4F-418D-AE19-62706E023703}">
                      <ahyp:hlinkClr xmlns:ahyp="http://schemas.microsoft.com/office/drawing/2018/hyperlinkcolor" val="tx"/>
                    </a:ext>
                  </a:extLst>
                </a:hlinkClick>
              </a:rPr>
              <a:t>TechSheCan</a:t>
            </a:r>
            <a:endParaRPr lang="pl-PL" sz="1225" u="sng">
              <a:solidFill>
                <a:srgbClr val="0097A7"/>
              </a:solidFill>
            </a:endParaRPr>
          </a:p>
          <a:p>
            <a:pPr defTabSz="622158">
              <a:spcBef>
                <a:spcPts val="885"/>
              </a:spcBef>
              <a:spcAft>
                <a:spcPts val="885"/>
              </a:spcAft>
              <a:buSzPts val="1800"/>
            </a:pPr>
            <a:r>
              <a:rPr lang="pl-PL" sz="1225"/>
              <a:t>Sprawdź </a:t>
            </a:r>
            <a:r>
              <a:rPr lang="en-GB" sz="1225"/>
              <a:t>hashtag</a:t>
            </a:r>
            <a:r>
              <a:rPr lang="pl-PL" sz="1225"/>
              <a:t>i</a:t>
            </a:r>
            <a:r>
              <a:rPr lang="en-GB" sz="1225"/>
              <a:t> #TechSheCan </a:t>
            </a:r>
            <a:r>
              <a:rPr lang="pl-PL" sz="1225"/>
              <a:t>i</a:t>
            </a:r>
            <a:r>
              <a:rPr lang="en-GB" sz="1225"/>
              <a:t> #TechWeCan</a:t>
            </a:r>
            <a:r>
              <a:rPr lang="pl-PL" sz="1225"/>
              <a:t>, żeby wiedzieć, co się u nas dzieje.</a:t>
            </a:r>
            <a:endParaRPr sz="1225"/>
          </a:p>
        </p:txBody>
      </p:sp>
      <p:pic>
        <p:nvPicPr>
          <p:cNvPr id="303" name="Google Shape;303;g1101a1980b8_2_65"/>
          <p:cNvPicPr preferRelativeResize="0"/>
          <p:nvPr/>
        </p:nvPicPr>
        <p:blipFill rotWithShape="1">
          <a:blip r:embed="rId6">
            <a:alphaModFix/>
          </a:blip>
          <a:srcRect/>
          <a:stretch/>
        </p:blipFill>
        <p:spPr>
          <a:xfrm>
            <a:off x="4803185" y="3443150"/>
            <a:ext cx="1488580" cy="1258200"/>
          </a:xfrm>
          <a:prstGeom prst="rect">
            <a:avLst/>
          </a:prstGeom>
          <a:noFill/>
          <a:ln>
            <a:noFill/>
          </a:ln>
        </p:spPr>
      </p:pic>
      <p:pic>
        <p:nvPicPr>
          <p:cNvPr id="304" name="Google Shape;304;g1101a1980b8_2_65"/>
          <p:cNvPicPr preferRelativeResize="0"/>
          <p:nvPr/>
        </p:nvPicPr>
        <p:blipFill rotWithShape="1">
          <a:blip r:embed="rId7">
            <a:alphaModFix/>
          </a:blip>
          <a:srcRect/>
          <a:stretch/>
        </p:blipFill>
        <p:spPr>
          <a:xfrm>
            <a:off x="6493878" y="3443151"/>
            <a:ext cx="1607344" cy="1258201"/>
          </a:xfrm>
          <a:prstGeom prst="rect">
            <a:avLst/>
          </a:prstGeom>
          <a:noFill/>
          <a:ln>
            <a:noFill/>
          </a:ln>
        </p:spPr>
      </p:pic>
      <p:pic>
        <p:nvPicPr>
          <p:cNvPr id="305" name="Google Shape;305;g1101a1980b8_2_65"/>
          <p:cNvPicPr preferRelativeResize="0"/>
          <p:nvPr/>
        </p:nvPicPr>
        <p:blipFill rotWithShape="1">
          <a:blip r:embed="rId8">
            <a:alphaModFix/>
          </a:blip>
          <a:srcRect/>
          <a:stretch/>
        </p:blipFill>
        <p:spPr>
          <a:xfrm>
            <a:off x="3740402" y="2352800"/>
            <a:ext cx="830639" cy="830639"/>
          </a:xfrm>
          <a:prstGeom prst="rect">
            <a:avLst/>
          </a:prstGeom>
          <a:noFill/>
          <a:ln>
            <a:noFill/>
          </a:ln>
        </p:spPr>
      </p:pic>
      <p:sp>
        <p:nvSpPr>
          <p:cNvPr id="2" name="Slide Number Placeholder 1">
            <a:extLst>
              <a:ext uri="{FF2B5EF4-FFF2-40B4-BE49-F238E27FC236}">
                <a16:creationId xmlns:a16="http://schemas.microsoft.com/office/drawing/2014/main" id="{BD068D4E-4B14-405D-8C85-B7488EB25230}"/>
              </a:ext>
            </a:extLst>
          </p:cNvPr>
          <p:cNvSpPr>
            <a:spLocks noGrp="1"/>
          </p:cNvSpPr>
          <p:nvPr>
            <p:ph type="sldNum" idx="12"/>
          </p:nvPr>
        </p:nvSpPr>
        <p:spPr/>
        <p:txBody>
          <a:bodyPr/>
          <a:lstStyle/>
          <a:p>
            <a:fld id="{00000000-1234-1234-1234-123412341234}" type="slidenum">
              <a:rPr lang="en-GB" smtClean="0"/>
              <a:pPr/>
              <a:t>20</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A3E"/>
        </a:solidFill>
        <a:effectLst/>
      </p:bgPr>
    </p:bg>
    <p:spTree>
      <p:nvGrpSpPr>
        <p:cNvPr id="1" name="Shape 319"/>
        <p:cNvGrpSpPr/>
        <p:nvPr/>
      </p:nvGrpSpPr>
      <p:grpSpPr>
        <a:xfrm>
          <a:off x="0" y="0"/>
          <a:ext cx="0" cy="0"/>
          <a:chOff x="0" y="0"/>
          <a:chExt cx="0" cy="0"/>
        </a:xfrm>
      </p:grpSpPr>
      <p:pic>
        <p:nvPicPr>
          <p:cNvPr id="320" name="Google Shape;320;p4"/>
          <p:cNvPicPr preferRelativeResize="0"/>
          <p:nvPr/>
        </p:nvPicPr>
        <p:blipFill rotWithShape="1">
          <a:blip r:embed="rId3">
            <a:alphaModFix/>
          </a:blip>
          <a:srcRect/>
          <a:stretch/>
        </p:blipFill>
        <p:spPr>
          <a:xfrm>
            <a:off x="334925" y="3495200"/>
            <a:ext cx="2468876" cy="1347750"/>
          </a:xfrm>
          <a:prstGeom prst="rect">
            <a:avLst/>
          </a:prstGeom>
          <a:noFill/>
          <a:ln>
            <a:noFill/>
          </a:ln>
        </p:spPr>
      </p:pic>
      <p:pic>
        <p:nvPicPr>
          <p:cNvPr id="321" name="Google Shape;321;p4"/>
          <p:cNvPicPr preferRelativeResize="0"/>
          <p:nvPr/>
        </p:nvPicPr>
        <p:blipFill rotWithShape="1">
          <a:blip r:embed="rId4">
            <a:alphaModFix/>
          </a:blip>
          <a:srcRect/>
          <a:stretch/>
        </p:blipFill>
        <p:spPr>
          <a:xfrm>
            <a:off x="3440050" y="3509500"/>
            <a:ext cx="2464458" cy="1347750"/>
          </a:xfrm>
          <a:prstGeom prst="rect">
            <a:avLst/>
          </a:prstGeom>
          <a:noFill/>
          <a:ln>
            <a:noFill/>
          </a:ln>
        </p:spPr>
      </p:pic>
      <p:sp>
        <p:nvSpPr>
          <p:cNvPr id="322" name="Google Shape;322;p4"/>
          <p:cNvSpPr txBox="1"/>
          <p:nvPr/>
        </p:nvSpPr>
        <p:spPr>
          <a:xfrm>
            <a:off x="439325" y="968700"/>
            <a:ext cx="1542000" cy="104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Technologia zmienia się bardzo szybko</a:t>
            </a: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sp>
        <p:nvSpPr>
          <p:cNvPr id="323" name="Google Shape;323;p4"/>
          <p:cNvSpPr txBox="1"/>
          <p:nvPr/>
        </p:nvSpPr>
        <p:spPr>
          <a:xfrm>
            <a:off x="439325" y="2359808"/>
            <a:ext cx="1542000" cy="874055"/>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Ludzie codziennie wymyślają nowe technologie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sp>
        <p:nvSpPr>
          <p:cNvPr id="324" name="Google Shape;324;p4"/>
          <p:cNvSpPr txBox="1"/>
          <p:nvPr/>
        </p:nvSpPr>
        <p:spPr>
          <a:xfrm>
            <a:off x="7196550" y="968688"/>
            <a:ext cx="1542000" cy="139112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Większość zawodów, które będziecie wykonywać kiedy dorośniecie jeszcze nie istnieje!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5" name="Google Shape;325;p4"/>
          <p:cNvSpPr txBox="1"/>
          <p:nvPr/>
        </p:nvSpPr>
        <p:spPr>
          <a:xfrm>
            <a:off x="222200" y="162950"/>
            <a:ext cx="8392200" cy="52934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80000"/>
              </a:lnSpc>
              <a:spcBef>
                <a:spcPts val="0"/>
              </a:spcBef>
              <a:spcAft>
                <a:spcPts val="0"/>
              </a:spcAft>
              <a:buClr>
                <a:srgbClr val="000000"/>
              </a:buClr>
              <a:buSzPts val="2800"/>
              <a:buFont typeface="Arial"/>
              <a:buNone/>
              <a:tabLst/>
              <a:defRPr/>
            </a:pPr>
            <a:r>
              <a:rPr kumimoji="0" lang="pl-PL" sz="28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rPr>
              <a:t>Fakty</a:t>
            </a:r>
            <a:endParaRPr kumimoji="0" sz="2800" b="0" i="0" u="none" strike="noStrike" kern="0" cap="none" spc="0" normalizeH="0" baseline="0" noProof="0" dirty="0">
              <a:ln>
                <a:noFill/>
              </a:ln>
              <a:solidFill>
                <a:srgbClr val="FFC8D2"/>
              </a:solidFill>
              <a:effectLst/>
              <a:uLnTx/>
              <a:uFillTx/>
              <a:latin typeface="Poppins Light"/>
              <a:ea typeface="Poppins Light"/>
              <a:cs typeface="Poppins Light"/>
              <a:sym typeface="Poppins Light"/>
            </a:endParaRPr>
          </a:p>
        </p:txBody>
      </p:sp>
      <p:sp>
        <p:nvSpPr>
          <p:cNvPr id="326" name="Google Shape;326;p4"/>
          <p:cNvSpPr txBox="1"/>
          <p:nvPr/>
        </p:nvSpPr>
        <p:spPr>
          <a:xfrm>
            <a:off x="7196550" y="2485635"/>
            <a:ext cx="1542000" cy="7017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80000"/>
              </a:lnSpc>
              <a:spcBef>
                <a:spcPts val="0"/>
              </a:spcBef>
              <a:spcAft>
                <a:spcPts val="0"/>
              </a:spcAft>
              <a:buClr>
                <a:srgbClr val="000000"/>
              </a:buClr>
              <a:buSzPts val="1400"/>
              <a:buFont typeface="Arial"/>
              <a:buNone/>
              <a:tabLst/>
              <a:defRPr/>
            </a:pPr>
            <a:r>
              <a:rPr kumimoji="0" lang="en" sz="1400" b="0" i="0" u="none" strike="noStrike" kern="0" cap="none" spc="0" normalizeH="0" baseline="0" noProof="0" dirty="0">
                <a:ln>
                  <a:noFill/>
                </a:ln>
                <a:solidFill>
                  <a:srgbClr val="000000"/>
                </a:solidFill>
                <a:effectLst/>
                <a:uLnTx/>
                <a:uFillTx/>
                <a:latin typeface="Poppins"/>
                <a:ea typeface="Poppins"/>
                <a:cs typeface="Poppins"/>
                <a:sym typeface="Poppins"/>
              </a:rPr>
              <a:t>Technolog</a:t>
            </a:r>
            <a:r>
              <a:rPr kumimoji="0" lang="pl-PL" sz="1400" b="0" i="0" u="none" strike="noStrike" kern="0" cap="none" spc="0" normalizeH="0" baseline="0" noProof="0" dirty="0" err="1">
                <a:ln>
                  <a:noFill/>
                </a:ln>
                <a:solidFill>
                  <a:srgbClr val="000000"/>
                </a:solidFill>
                <a:effectLst/>
                <a:uLnTx/>
                <a:uFillTx/>
                <a:latin typeface="Poppins"/>
                <a:ea typeface="Poppins"/>
                <a:cs typeface="Poppins"/>
                <a:sym typeface="Poppins"/>
              </a:rPr>
              <a:t>ia</a:t>
            </a:r>
            <a:r>
              <a:rPr kumimoji="0" lang="pl-PL" sz="1400" b="0" i="0" u="none" strike="noStrike" kern="0" cap="none" spc="0" normalizeH="0" baseline="0" noProof="0" dirty="0">
                <a:ln>
                  <a:noFill/>
                </a:ln>
                <a:solidFill>
                  <a:srgbClr val="000000"/>
                </a:solidFill>
                <a:effectLst/>
                <a:uLnTx/>
                <a:uFillTx/>
                <a:latin typeface="Poppins"/>
                <a:ea typeface="Poppins"/>
                <a:cs typeface="Poppins"/>
                <a:sym typeface="Poppins"/>
              </a:rPr>
              <a:t> pomaga ludziom  ale też planecie</a:t>
            </a:r>
            <a:endParaRPr kumimoji="0" sz="1400" b="0" i="0" u="none" strike="noStrike" kern="0" cap="none" spc="0" normalizeH="0" baseline="0" noProof="0" dirty="0">
              <a:ln>
                <a:noFill/>
              </a:ln>
              <a:solidFill>
                <a:srgbClr val="000000"/>
              </a:solidFill>
              <a:effectLst/>
              <a:uLnTx/>
              <a:uFillTx/>
              <a:latin typeface="Poppins"/>
              <a:ea typeface="Poppins"/>
              <a:cs typeface="Poppins"/>
              <a:sym typeface="Poppins"/>
            </a:endParaRPr>
          </a:p>
        </p:txBody>
      </p:sp>
      <p:pic>
        <p:nvPicPr>
          <p:cNvPr id="327" name="Google Shape;327;p4"/>
          <p:cNvPicPr preferRelativeResize="0"/>
          <p:nvPr/>
        </p:nvPicPr>
        <p:blipFill rotWithShape="1">
          <a:blip r:embed="rId5">
            <a:alphaModFix/>
          </a:blip>
          <a:srcRect/>
          <a:stretch/>
        </p:blipFill>
        <p:spPr>
          <a:xfrm>
            <a:off x="6472838" y="3495197"/>
            <a:ext cx="2468876" cy="1376376"/>
          </a:xfrm>
          <a:prstGeom prst="rect">
            <a:avLst/>
          </a:prstGeom>
          <a:noFill/>
          <a:ln>
            <a:noFill/>
          </a:ln>
        </p:spPr>
      </p:pic>
      <p:sp>
        <p:nvSpPr>
          <p:cNvPr id="328" name="Google Shape;328;p4"/>
          <p:cNvSpPr txBox="1"/>
          <p:nvPr/>
        </p:nvSpPr>
        <p:spPr>
          <a:xfrm>
            <a:off x="2212194" y="1164892"/>
            <a:ext cx="4753462" cy="1877407"/>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pl-PL" sz="2400" b="0" i="0" u="none" strike="noStrike" kern="0" cap="none" spc="0" normalizeH="0" baseline="0" noProof="0" dirty="0">
                <a:ln>
                  <a:noFill/>
                </a:ln>
                <a:solidFill>
                  <a:srgbClr val="FFC8D2"/>
                </a:solidFill>
                <a:effectLst/>
                <a:uLnTx/>
                <a:uFillTx/>
                <a:latin typeface="Poppins"/>
                <a:ea typeface="Poppins"/>
                <a:cs typeface="Poppins"/>
                <a:sym typeface="Poppins"/>
              </a:rPr>
              <a:t>Technologia to wykorzystanie nauki i wiedzy do rozwiązywania problemów i wynajdywania nowych pożytecznych narzędzi</a:t>
            </a:r>
            <a:r>
              <a:rPr kumimoji="0" lang="en" sz="2400" b="0" i="0" u="none" strike="noStrike" kern="0" cap="none" spc="0" normalizeH="0" baseline="0" noProof="0" dirty="0">
                <a:ln>
                  <a:noFill/>
                </a:ln>
                <a:solidFill>
                  <a:srgbClr val="FFC8D2"/>
                </a:solidFill>
                <a:effectLst/>
                <a:uLnTx/>
                <a:uFillTx/>
                <a:latin typeface="Poppins"/>
                <a:ea typeface="Poppins"/>
                <a:cs typeface="Poppins"/>
                <a:sym typeface="Poppins"/>
              </a:rPr>
              <a:t>.</a:t>
            </a:r>
            <a:endParaRPr kumimoji="0" sz="2400" b="0" i="0" u="none" strike="noStrike" kern="0" cap="none" spc="0" normalizeH="0" baseline="0" noProof="0" dirty="0">
              <a:ln>
                <a:noFill/>
              </a:ln>
              <a:solidFill>
                <a:srgbClr val="FFC8D2"/>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FFC8D2"/>
              </a:solidFill>
              <a:effectLst/>
              <a:uLnTx/>
              <a:uFillTx/>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9" name="Google Shape;318;p67">
            <a:extLst>
              <a:ext uri="{FF2B5EF4-FFF2-40B4-BE49-F238E27FC236}">
                <a16:creationId xmlns:a16="http://schemas.microsoft.com/office/drawing/2014/main" id="{FA250EF2-C2D9-D747-9D78-88CCF7E6D1EC}"/>
              </a:ext>
            </a:extLst>
          </p:cNvPr>
          <p:cNvSpPr/>
          <p:nvPr/>
        </p:nvSpPr>
        <p:spPr>
          <a:xfrm>
            <a:off x="4887667" y="0"/>
            <a:ext cx="4256100" cy="5143500"/>
          </a:xfrm>
          <a:prstGeom prst="rect">
            <a:avLst/>
          </a:prstGeom>
          <a:solidFill>
            <a:schemeClr val="lt1"/>
          </a:solidFill>
          <a:ln>
            <a:noFill/>
          </a:ln>
        </p:spPr>
        <p:txBody>
          <a:bodyPr spcFirstLastPara="1" wrap="square" lIns="72850" tIns="36425" rIns="72850" bIns="36425" anchor="ctr" anchorCtr="0">
            <a:noAutofit/>
          </a:bodyPr>
          <a:lstStyle/>
          <a:p>
            <a:pPr marL="0" marR="0" lvl="0" indent="0" algn="l"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199" name="Google Shape;199;p44"/>
          <p:cNvSpPr txBox="1">
            <a:spLocks noGrp="1"/>
          </p:cNvSpPr>
          <p:nvPr>
            <p:ph type="title"/>
          </p:nvPr>
        </p:nvSpPr>
        <p:spPr>
          <a:xfrm>
            <a:off x="536944" y="1558740"/>
            <a:ext cx="3361929" cy="1292631"/>
          </a:xfrm>
          <a:prstGeom prst="rect">
            <a:avLst/>
          </a:prstGeom>
          <a:noFill/>
          <a:ln>
            <a:noFill/>
          </a:ln>
        </p:spPr>
        <p:txBody>
          <a:bodyPr spcFirstLastPara="1" wrap="square" lIns="91425" tIns="91425" rIns="91425" bIns="91425" anchor="t" anchorCtr="0">
            <a:spAutoFit/>
          </a:bodyPr>
          <a:lstStyle/>
          <a:p>
            <a:pPr algn="ctr">
              <a:buClr>
                <a:srgbClr val="000000"/>
              </a:buClr>
            </a:pPr>
            <a:r>
              <a:rPr lang="pl-PL" sz="2400" b="0">
                <a:solidFill>
                  <a:schemeClr val="bg1"/>
                </a:solidFill>
                <a:latin typeface="Poppins"/>
                <a:cs typeface="Poppins"/>
              </a:rPr>
              <a:t>Jaki negatywny wpływ na środowisko mają ludzie?</a:t>
            </a:r>
            <a:endParaRPr lang="en-GB" sz="2400" b="0">
              <a:solidFill>
                <a:schemeClr val="bg1"/>
              </a:solidFill>
              <a:latin typeface="Poppins"/>
              <a:cs typeface="Poppins"/>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sp>
        <p:nvSpPr>
          <p:cNvPr id="10" name="Google Shape;200;p44">
            <a:extLst>
              <a:ext uri="{FF2B5EF4-FFF2-40B4-BE49-F238E27FC236}">
                <a16:creationId xmlns:a16="http://schemas.microsoft.com/office/drawing/2014/main" id="{65E8A7B3-84BC-E949-981F-01CC5F9D2C75}"/>
              </a:ext>
            </a:extLst>
          </p:cNvPr>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pic>
        <p:nvPicPr>
          <p:cNvPr id="12" name="Picture 11">
            <a:extLst>
              <a:ext uri="{FF2B5EF4-FFF2-40B4-BE49-F238E27FC236}">
                <a16:creationId xmlns:a16="http://schemas.microsoft.com/office/drawing/2014/main" id="{D5346BCB-8FE9-F14A-8918-12BBC4E21A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9490" y="854524"/>
            <a:ext cx="2372073" cy="1581496"/>
          </a:xfrm>
          <a:prstGeom prst="rect">
            <a:avLst/>
          </a:prstGeom>
        </p:spPr>
      </p:pic>
      <p:pic>
        <p:nvPicPr>
          <p:cNvPr id="14" name="Picture 13">
            <a:extLst>
              <a:ext uri="{FF2B5EF4-FFF2-40B4-BE49-F238E27FC236}">
                <a16:creationId xmlns:a16="http://schemas.microsoft.com/office/drawing/2014/main" id="{F245E118-2A54-854E-B8EE-29C783819A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0956" y="2558898"/>
            <a:ext cx="2377465" cy="1581912"/>
          </a:xfrm>
          <a:prstGeom prst="rect">
            <a:avLst/>
          </a:prstGeom>
        </p:spPr>
      </p:pic>
      <p:pic>
        <p:nvPicPr>
          <p:cNvPr id="2050" name="Picture 2" descr="Landfill waste — Science Learning Hub">
            <a:extLst>
              <a:ext uri="{FF2B5EF4-FFF2-40B4-BE49-F238E27FC236}">
                <a16:creationId xmlns:a16="http://schemas.microsoft.com/office/drawing/2014/main" id="{8FE889FC-5A43-B44B-905E-849FA87730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1919" y="651123"/>
            <a:ext cx="1790928" cy="11939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57A06F7-9017-AB46-85BB-26DA0A21FBB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707"/>
          <a:stretch/>
        </p:blipFill>
        <p:spPr>
          <a:xfrm>
            <a:off x="4217255" y="1935913"/>
            <a:ext cx="1763376" cy="1193952"/>
          </a:xfrm>
          <a:prstGeom prst="rect">
            <a:avLst/>
          </a:prstGeom>
        </p:spPr>
      </p:pic>
      <p:pic>
        <p:nvPicPr>
          <p:cNvPr id="2052" name="Picture 4" descr="McDonald's among food firms urging tougher deforestation rules - Business &amp;  Human Rights Resource Centre">
            <a:extLst>
              <a:ext uri="{FF2B5EF4-FFF2-40B4-BE49-F238E27FC236}">
                <a16:creationId xmlns:a16="http://schemas.microsoft.com/office/drawing/2014/main" id="{730C561B-8A6E-FA4D-B7D2-8C2F888EF9B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171919" y="3220703"/>
            <a:ext cx="1790928" cy="1214447"/>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
            <a:extLst>
              <a:ext uri="{FF2B5EF4-FFF2-40B4-BE49-F238E27FC236}">
                <a16:creationId xmlns:a16="http://schemas.microsoft.com/office/drawing/2014/main" id="{9B49BB98-7F82-447C-83AD-6C7FF346331B}"/>
              </a:ext>
            </a:extLst>
          </p:cNvPr>
          <p:cNvSpPr txBox="1">
            <a:spLocks/>
          </p:cNvSpPr>
          <p:nvPr/>
        </p:nvSpPr>
        <p:spPr>
          <a:xfrm rot="10800000" flipV="1">
            <a:off x="8495359" y="4624251"/>
            <a:ext cx="316500" cy="176349"/>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solidFill>
                  <a:schemeClr val="tx1"/>
                </a:solidFill>
              </a:rPr>
              <a:pPr/>
              <a:t>4</a:t>
            </a:fld>
            <a:endParaRPr lang="en"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146989" y="122717"/>
            <a:ext cx="8446886" cy="1046410"/>
          </a:xfrm>
          <a:prstGeom prst="rect">
            <a:avLst/>
          </a:prstGeom>
          <a:noFill/>
          <a:ln>
            <a:noFill/>
          </a:ln>
        </p:spPr>
        <p:txBody>
          <a:bodyPr spcFirstLastPara="1" wrap="square" lIns="91425" tIns="91425" rIns="91425" bIns="91425" anchor="t" anchorCtr="0">
            <a:spAutoFit/>
          </a:bodyPr>
          <a:lstStyle/>
          <a:p>
            <a:pPr>
              <a:buClr>
                <a:srgbClr val="000000"/>
              </a:buClr>
            </a:pPr>
            <a:r>
              <a:rPr lang="pl-PL" sz="2800" b="0">
                <a:latin typeface="Poppins SemiBold"/>
                <a:cs typeface="Poppins SemiBold"/>
              </a:rPr>
              <a:t>Globalne ocieplenie niesie ze sobą wiele negatywnych skutków </a:t>
            </a:r>
            <a:endParaRPr sz="2800" b="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pic>
        <p:nvPicPr>
          <p:cNvPr id="9" name="Picture 8">
            <a:extLst>
              <a:ext uri="{FF2B5EF4-FFF2-40B4-BE49-F238E27FC236}">
                <a16:creationId xmlns:a16="http://schemas.microsoft.com/office/drawing/2014/main" id="{23C0A775-8959-4A1E-ADDF-D70A3AB223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2066" y="1382441"/>
            <a:ext cx="2079790" cy="1386527"/>
          </a:xfrm>
          <a:prstGeom prst="rect">
            <a:avLst/>
          </a:prstGeom>
        </p:spPr>
      </p:pic>
      <p:pic>
        <p:nvPicPr>
          <p:cNvPr id="18" name="Picture 17">
            <a:extLst>
              <a:ext uri="{FF2B5EF4-FFF2-40B4-BE49-F238E27FC236}">
                <a16:creationId xmlns:a16="http://schemas.microsoft.com/office/drawing/2014/main" id="{E3E8C296-92AF-40BF-B544-25442DD658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77"/>
          <a:stretch/>
        </p:blipFill>
        <p:spPr>
          <a:xfrm>
            <a:off x="-19494" y="1382441"/>
            <a:ext cx="4933495" cy="2812695"/>
          </a:xfrm>
          <a:prstGeom prst="rect">
            <a:avLst/>
          </a:prstGeom>
        </p:spPr>
      </p:pic>
      <p:pic>
        <p:nvPicPr>
          <p:cNvPr id="3" name="Picture 2" descr="A picture containing outdoor, water, sunset, nature&#10;&#10;Description automatically generated">
            <a:extLst>
              <a:ext uri="{FF2B5EF4-FFF2-40B4-BE49-F238E27FC236}">
                <a16:creationId xmlns:a16="http://schemas.microsoft.com/office/drawing/2014/main" id="{7FBA2CAA-EA94-F84A-AD69-F1A2CDBBFB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2066" y="2813560"/>
            <a:ext cx="2079790" cy="1381576"/>
          </a:xfrm>
          <a:prstGeom prst="rect">
            <a:avLst/>
          </a:prstGeom>
        </p:spPr>
      </p:pic>
      <p:pic>
        <p:nvPicPr>
          <p:cNvPr id="3078" name="Picture 6" descr="Flooding causes 14 Warwickshire schools to close - BBC News">
            <a:extLst>
              <a:ext uri="{FF2B5EF4-FFF2-40B4-BE49-F238E27FC236}">
                <a16:creationId xmlns:a16="http://schemas.microsoft.com/office/drawing/2014/main" id="{65A4F931-846C-1E4C-BB24-71D2E139DAA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
          <a:stretch/>
        </p:blipFill>
        <p:spPr bwMode="auto">
          <a:xfrm>
            <a:off x="7063722" y="1398024"/>
            <a:ext cx="2080278" cy="1370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9129CE-7DDA-554C-A84A-61597407F64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64210" y="2813560"/>
            <a:ext cx="2079790" cy="1381576"/>
          </a:xfrm>
          <a:prstGeom prst="rect">
            <a:avLst/>
          </a:prstGeom>
        </p:spPr>
      </p:pic>
      <p:sp>
        <p:nvSpPr>
          <p:cNvPr id="2" name="Slide Number Placeholder 1">
            <a:extLst>
              <a:ext uri="{FF2B5EF4-FFF2-40B4-BE49-F238E27FC236}">
                <a16:creationId xmlns:a16="http://schemas.microsoft.com/office/drawing/2014/main" id="{47B9D114-A2F6-4189-870D-3E87BB39AA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4114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158564" y="103158"/>
            <a:ext cx="8446886" cy="1046410"/>
          </a:xfrm>
          <a:prstGeom prst="rect">
            <a:avLst/>
          </a:prstGeom>
          <a:noFill/>
          <a:ln>
            <a:noFill/>
          </a:ln>
        </p:spPr>
        <p:txBody>
          <a:bodyPr spcFirstLastPara="1" wrap="square" lIns="91425" tIns="91425" rIns="91425" bIns="91425" anchor="t" anchorCtr="0">
            <a:spAutoFit/>
          </a:bodyPr>
          <a:lstStyle/>
          <a:p>
            <a:pPr>
              <a:buClr>
                <a:srgbClr val="000000"/>
              </a:buClr>
            </a:pPr>
            <a:r>
              <a:rPr lang="pl-PL" sz="2800" b="0">
                <a:latin typeface="Poppins SemiBold"/>
                <a:cs typeface="Poppins SemiBold"/>
              </a:rPr>
              <a:t>Zmiana klimatyczna jest problemem nas wszystkich i musimy współpracować, by ją zatrzymać.</a:t>
            </a:r>
            <a:endParaRPr lang="en-GB" sz="2800" b="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pic>
        <p:nvPicPr>
          <p:cNvPr id="3" name="Picture 2">
            <a:extLst>
              <a:ext uri="{FF2B5EF4-FFF2-40B4-BE49-F238E27FC236}">
                <a16:creationId xmlns:a16="http://schemas.microsoft.com/office/drawing/2014/main" id="{E26E923C-A914-4448-B6F4-46A5860B87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75023"/>
            <a:ext cx="2984004" cy="2020202"/>
          </a:xfrm>
          <a:prstGeom prst="rect">
            <a:avLst/>
          </a:prstGeom>
        </p:spPr>
      </p:pic>
      <p:pic>
        <p:nvPicPr>
          <p:cNvPr id="10" name="Picture 9">
            <a:extLst>
              <a:ext uri="{FF2B5EF4-FFF2-40B4-BE49-F238E27FC236}">
                <a16:creationId xmlns:a16="http://schemas.microsoft.com/office/drawing/2014/main" id="{D3620BB0-D69D-B44A-A43D-9C2E28EE5A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1879" y="1775023"/>
            <a:ext cx="3030302" cy="2020202"/>
          </a:xfrm>
          <a:prstGeom prst="rect">
            <a:avLst/>
          </a:prstGeom>
        </p:spPr>
      </p:pic>
      <p:pic>
        <p:nvPicPr>
          <p:cNvPr id="4" name="Picture 3">
            <a:extLst>
              <a:ext uri="{FF2B5EF4-FFF2-40B4-BE49-F238E27FC236}">
                <a16:creationId xmlns:a16="http://schemas.microsoft.com/office/drawing/2014/main" id="{B5B3A567-74E7-0A48-A181-6657AADCB5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30056" y="1775023"/>
            <a:ext cx="3013944" cy="2020202"/>
          </a:xfrm>
          <a:prstGeom prst="rect">
            <a:avLst/>
          </a:prstGeom>
        </p:spPr>
      </p:pic>
      <p:sp>
        <p:nvSpPr>
          <p:cNvPr id="2" name="Slide Number Placeholder 1">
            <a:extLst>
              <a:ext uri="{FF2B5EF4-FFF2-40B4-BE49-F238E27FC236}">
                <a16:creationId xmlns:a16="http://schemas.microsoft.com/office/drawing/2014/main" id="{80533A51-7F7A-4BD2-9C2D-9AF4DDE2EA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84608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4408444" cy="1046410"/>
          </a:xfrm>
          <a:prstGeom prst="rect">
            <a:avLst/>
          </a:prstGeom>
          <a:noFill/>
          <a:ln>
            <a:noFill/>
          </a:ln>
        </p:spPr>
        <p:txBody>
          <a:bodyPr spcFirstLastPara="1" wrap="square" lIns="91425" tIns="91425" rIns="91425" bIns="91425" anchor="t" anchorCtr="0">
            <a:spAutoFit/>
          </a:bodyPr>
          <a:lstStyle/>
          <a:p>
            <a:pPr>
              <a:buClr>
                <a:srgbClr val="000000"/>
              </a:buClr>
            </a:pPr>
            <a:r>
              <a:rPr lang="pl-PL" sz="2800" b="0">
                <a:latin typeface="Poppins SemiBold"/>
                <a:cs typeface="Poppins SemiBold"/>
              </a:rPr>
              <a:t>Technologia chroniąca powietrze i atmosferę </a:t>
            </a:r>
            <a:endParaRPr lang="en-GB" sz="2800" b="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pic>
        <p:nvPicPr>
          <p:cNvPr id="11" name="Picture 10">
            <a:extLst>
              <a:ext uri="{FF2B5EF4-FFF2-40B4-BE49-F238E27FC236}">
                <a16:creationId xmlns:a16="http://schemas.microsoft.com/office/drawing/2014/main" id="{CE7F3B46-0BC0-4A1A-9810-D79C1F13AA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035" y="1624134"/>
            <a:ext cx="3534578" cy="2356612"/>
          </a:xfrm>
          <a:prstGeom prst="rect">
            <a:avLst/>
          </a:prstGeom>
        </p:spPr>
      </p:pic>
      <p:sp>
        <p:nvSpPr>
          <p:cNvPr id="12" name="Google Shape;373;p71">
            <a:extLst>
              <a:ext uri="{FF2B5EF4-FFF2-40B4-BE49-F238E27FC236}">
                <a16:creationId xmlns:a16="http://schemas.microsoft.com/office/drawing/2014/main" id="{8B09939D-6268-3E47-9A75-79568BC149F1}"/>
              </a:ext>
            </a:extLst>
          </p:cNvPr>
          <p:cNvSpPr/>
          <p:nvPr/>
        </p:nvSpPr>
        <p:spPr>
          <a:xfrm>
            <a:off x="4887667" y="0"/>
            <a:ext cx="4256100" cy="5143500"/>
          </a:xfrm>
          <a:prstGeom prst="rect">
            <a:avLst/>
          </a:prstGeom>
          <a:solidFill>
            <a:schemeClr val="lt1"/>
          </a:solidFill>
          <a:ln>
            <a:noFill/>
          </a:ln>
        </p:spPr>
        <p:txBody>
          <a:bodyPr spcFirstLastPara="1" wrap="square" lIns="72850" tIns="36425" rIns="72850" bIns="36425" anchor="ctr" anchorCtr="0">
            <a:noAutofit/>
          </a:bodyPr>
          <a:lstStyle/>
          <a:p>
            <a:pPr marL="0" marR="0" lvl="0" indent="0" algn="l"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13" name="Google Shape;200;p44">
            <a:extLst>
              <a:ext uri="{FF2B5EF4-FFF2-40B4-BE49-F238E27FC236}">
                <a16:creationId xmlns:a16="http://schemas.microsoft.com/office/drawing/2014/main" id="{3A72BF7A-F926-8640-B3BA-E8DD1604E340}"/>
              </a:ext>
            </a:extLst>
          </p:cNvPr>
          <p:cNvSpPr txBox="1">
            <a:spLocks noGrp="1"/>
          </p:cNvSpPr>
          <p:nvPr>
            <p:ph type="sldNum" idx="12"/>
          </p:nvPr>
        </p:nvSpPr>
        <p:spPr>
          <a:xfrm>
            <a:off x="7944188" y="3076258"/>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pic>
        <p:nvPicPr>
          <p:cNvPr id="14" name="Picture 13">
            <a:extLst>
              <a:ext uri="{FF2B5EF4-FFF2-40B4-BE49-F238E27FC236}">
                <a16:creationId xmlns:a16="http://schemas.microsoft.com/office/drawing/2014/main" id="{D52690AD-123E-7840-91FF-FB285447F6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50865" y="600029"/>
            <a:ext cx="3534577" cy="1880044"/>
          </a:xfrm>
          <a:prstGeom prst="rect">
            <a:avLst/>
          </a:prstGeom>
        </p:spPr>
      </p:pic>
      <p:pic>
        <p:nvPicPr>
          <p:cNvPr id="15" name="Picture 14">
            <a:extLst>
              <a:ext uri="{FF2B5EF4-FFF2-40B4-BE49-F238E27FC236}">
                <a16:creationId xmlns:a16="http://schemas.microsoft.com/office/drawing/2014/main" id="{2F80B0F8-7DC3-5345-BBAA-DC79746898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0865" y="2571750"/>
            <a:ext cx="3534576" cy="1971721"/>
          </a:xfrm>
          <a:prstGeom prst="rect">
            <a:avLst/>
          </a:prstGeom>
        </p:spPr>
      </p:pic>
      <p:sp>
        <p:nvSpPr>
          <p:cNvPr id="9" name="Slide Number Placeholder 1">
            <a:extLst>
              <a:ext uri="{FF2B5EF4-FFF2-40B4-BE49-F238E27FC236}">
                <a16:creationId xmlns:a16="http://schemas.microsoft.com/office/drawing/2014/main" id="{B600D9CF-5D23-4421-86DB-F251F776F774}"/>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solidFill>
                  <a:schemeClr val="tx1"/>
                </a:solidFill>
              </a:rPr>
              <a:pPr/>
              <a:t>7</a:t>
            </a:fld>
            <a:endParaRPr lang="en">
              <a:solidFill>
                <a:schemeClr val="tx1"/>
              </a:solidFill>
            </a:endParaRPr>
          </a:p>
        </p:txBody>
      </p:sp>
    </p:spTree>
    <p:extLst>
      <p:ext uri="{BB962C8B-B14F-4D97-AF65-F5344CB8AC3E}">
        <p14:creationId xmlns:p14="http://schemas.microsoft.com/office/powerpoint/2010/main" val="356014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4408444" cy="1046410"/>
          </a:xfrm>
          <a:prstGeom prst="rect">
            <a:avLst/>
          </a:prstGeom>
          <a:noFill/>
          <a:ln>
            <a:noFill/>
          </a:ln>
        </p:spPr>
        <p:txBody>
          <a:bodyPr spcFirstLastPara="1" wrap="square" lIns="91425" tIns="91425" rIns="91425" bIns="91425" anchor="t" anchorCtr="0">
            <a:spAutoFit/>
          </a:bodyPr>
          <a:lstStyle/>
          <a:p>
            <a:pPr>
              <a:buClr>
                <a:srgbClr val="000000"/>
              </a:buClr>
            </a:pPr>
            <a:r>
              <a:rPr lang="pl-PL" sz="2800" b="0">
                <a:latin typeface="Poppins SemiBold"/>
                <a:cs typeface="Poppins SemiBold"/>
              </a:rPr>
              <a:t>Technologia chroniąca powietrze i atmosferę </a:t>
            </a:r>
            <a:endParaRPr sz="2800" b="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sp>
        <p:nvSpPr>
          <p:cNvPr id="12" name="Google Shape;373;p71">
            <a:extLst>
              <a:ext uri="{FF2B5EF4-FFF2-40B4-BE49-F238E27FC236}">
                <a16:creationId xmlns:a16="http://schemas.microsoft.com/office/drawing/2014/main" id="{8B09939D-6268-3E47-9A75-79568BC149F1}"/>
              </a:ext>
            </a:extLst>
          </p:cNvPr>
          <p:cNvSpPr/>
          <p:nvPr/>
        </p:nvSpPr>
        <p:spPr>
          <a:xfrm>
            <a:off x="4887667" y="0"/>
            <a:ext cx="4256100" cy="5143500"/>
          </a:xfrm>
          <a:prstGeom prst="rect">
            <a:avLst/>
          </a:prstGeom>
          <a:solidFill>
            <a:schemeClr val="lt1"/>
          </a:solidFill>
          <a:ln>
            <a:noFill/>
          </a:ln>
        </p:spPr>
        <p:txBody>
          <a:bodyPr spcFirstLastPara="1" wrap="square" lIns="72850" tIns="36425" rIns="72850" bIns="36425" anchor="ctr" anchorCtr="0">
            <a:noAutofit/>
          </a:bodyPr>
          <a:lstStyle/>
          <a:p>
            <a:pPr marL="0" marR="0" lvl="0" indent="0" algn="l"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13" name="Google Shape;200;p44">
            <a:extLst>
              <a:ext uri="{FF2B5EF4-FFF2-40B4-BE49-F238E27FC236}">
                <a16:creationId xmlns:a16="http://schemas.microsoft.com/office/drawing/2014/main" id="{3A72BF7A-F926-8640-B3BA-E8DD1604E340}"/>
              </a:ext>
            </a:extLst>
          </p:cNvPr>
          <p:cNvSpPr txBox="1">
            <a:spLocks noGrp="1"/>
          </p:cNvSpPr>
          <p:nvPr>
            <p:ph type="sldNum" idx="12"/>
          </p:nvPr>
        </p:nvSpPr>
        <p:spPr>
          <a:xfrm>
            <a:off x="7944188" y="3076258"/>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smtClean="0"/>
              <a:t>8</a:t>
            </a:fld>
            <a:endParaRPr/>
          </a:p>
        </p:txBody>
      </p:sp>
      <p:pic>
        <p:nvPicPr>
          <p:cNvPr id="3" name="Picture 2" descr="A picture containing sky, outdoor, road, grass&#10;&#10;Description automatically generated">
            <a:hlinkClick r:id="rId3"/>
            <a:extLst>
              <a:ext uri="{FF2B5EF4-FFF2-40B4-BE49-F238E27FC236}">
                <a16:creationId xmlns:a16="http://schemas.microsoft.com/office/drawing/2014/main" id="{E3085B62-6D95-0649-98CE-3E133F2691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4002" y="1395564"/>
            <a:ext cx="3715387" cy="2576576"/>
          </a:xfrm>
          <a:prstGeom prst="rect">
            <a:avLst/>
          </a:prstGeom>
        </p:spPr>
      </p:pic>
      <p:pic>
        <p:nvPicPr>
          <p:cNvPr id="16" name="Picture 6" descr="Image">
            <a:extLst>
              <a:ext uri="{FF2B5EF4-FFF2-40B4-BE49-F238E27FC236}">
                <a16:creationId xmlns:a16="http://schemas.microsoft.com/office/drawing/2014/main" id="{CFF86920-ADAD-9844-9FB6-A741A06953F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290"/>
          <a:stretch/>
        </p:blipFill>
        <p:spPr bwMode="auto">
          <a:xfrm>
            <a:off x="5439543" y="356688"/>
            <a:ext cx="3121757" cy="207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ust Eat joins a number of other firms looking to use robots to deliver online orders, including Amazon and Dominoes Pizza">
            <a:extLst>
              <a:ext uri="{FF2B5EF4-FFF2-40B4-BE49-F238E27FC236}">
                <a16:creationId xmlns:a16="http://schemas.microsoft.com/office/drawing/2014/main" id="{559CCEA9-294D-6240-811B-25D76BCD835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58685" y="2709062"/>
            <a:ext cx="3114063" cy="207775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a:extLst>
              <a:ext uri="{FF2B5EF4-FFF2-40B4-BE49-F238E27FC236}">
                <a16:creationId xmlns:a16="http://schemas.microsoft.com/office/drawing/2014/main" id="{CE1DCBBF-8D6B-4806-B117-C4438A30CBE6}"/>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solidFill>
                  <a:schemeClr val="tx1"/>
                </a:solidFill>
              </a:rPr>
              <a:pPr/>
              <a:t>8</a:t>
            </a:fld>
            <a:endParaRPr lang="en">
              <a:solidFill>
                <a:schemeClr val="tx1"/>
              </a:solidFill>
            </a:endParaRPr>
          </a:p>
        </p:txBody>
      </p:sp>
    </p:spTree>
    <p:extLst>
      <p:ext uri="{BB962C8B-B14F-4D97-AF65-F5344CB8AC3E}">
        <p14:creationId xmlns:p14="http://schemas.microsoft.com/office/powerpoint/2010/main" val="49822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9" name="Google Shape;199;p44"/>
          <p:cNvSpPr txBox="1">
            <a:spLocks noGrp="1"/>
          </p:cNvSpPr>
          <p:nvPr>
            <p:ph type="title"/>
          </p:nvPr>
        </p:nvSpPr>
        <p:spPr>
          <a:xfrm>
            <a:off x="284096" y="169016"/>
            <a:ext cx="4256100" cy="1046410"/>
          </a:xfrm>
          <a:prstGeom prst="rect">
            <a:avLst/>
          </a:prstGeom>
          <a:noFill/>
          <a:ln>
            <a:noFill/>
          </a:ln>
        </p:spPr>
        <p:txBody>
          <a:bodyPr spcFirstLastPara="1" wrap="square" lIns="91425" tIns="91425" rIns="91425" bIns="91425" anchor="t" anchorCtr="0">
            <a:spAutoFit/>
          </a:bodyPr>
          <a:lstStyle/>
          <a:p>
            <a:pPr>
              <a:buClr>
                <a:srgbClr val="000000"/>
              </a:buClr>
            </a:pPr>
            <a:r>
              <a:rPr lang="pl-PL" sz="2800" b="0">
                <a:latin typeface="Poppins SemiBold"/>
                <a:cs typeface="Poppins SemiBold"/>
              </a:rPr>
              <a:t>Problemy środowiskowe dotykające nasze oceany</a:t>
            </a:r>
            <a:endParaRPr lang="en-GB" sz="2800" b="0">
              <a:latin typeface="Poppins SemiBold"/>
              <a:cs typeface="Poppins SemiBo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a:t>
            </a:r>
            <a:r>
              <a:rPr lang="en" sz="600" b="1" err="1">
                <a:solidFill>
                  <a:schemeClr val="lt1"/>
                </a:solidFill>
                <a:latin typeface="Arial"/>
                <a:ea typeface="Arial"/>
                <a:cs typeface="Arial"/>
                <a:sym typeface="Arial"/>
              </a:rPr>
              <a:t>TechWeCan</a:t>
            </a:r>
            <a:r>
              <a:rPr lang="en" sz="600" b="1">
                <a:solidFill>
                  <a:schemeClr val="lt1"/>
                </a:solidFill>
                <a:latin typeface="Arial"/>
                <a:ea typeface="Arial"/>
                <a:cs typeface="Arial"/>
                <a:sym typeface="Arial"/>
              </a:rPr>
              <a:t>  </a:t>
            </a:r>
            <a:r>
              <a:rPr lang="en" sz="600">
                <a:solidFill>
                  <a:schemeClr val="lt1"/>
                </a:solidFill>
                <a:latin typeface="Arial"/>
                <a:ea typeface="Arial"/>
                <a:cs typeface="Arial"/>
                <a:sym typeface="Arial"/>
              </a:rPr>
              <a:t>|  Tech for </a:t>
            </a:r>
            <a:r>
              <a:rPr lang="en" sz="600">
                <a:solidFill>
                  <a:schemeClr val="lt1"/>
                </a:solidFill>
              </a:rPr>
              <a:t>the Planet</a:t>
            </a:r>
            <a:r>
              <a:rPr lang="en" sz="600">
                <a:solidFill>
                  <a:schemeClr val="lt1"/>
                </a:solidFill>
                <a:latin typeface="Arial"/>
                <a:ea typeface="Arial"/>
                <a:cs typeface="Arial"/>
                <a:sym typeface="Arial"/>
              </a:rPr>
              <a:t>  </a:t>
            </a:r>
            <a:endParaRPr sz="1100"/>
          </a:p>
        </p:txBody>
      </p:sp>
      <p:pic>
        <p:nvPicPr>
          <p:cNvPr id="3" name="Picture 2">
            <a:extLst>
              <a:ext uri="{FF2B5EF4-FFF2-40B4-BE49-F238E27FC236}">
                <a16:creationId xmlns:a16="http://schemas.microsoft.com/office/drawing/2014/main" id="{C4F376BB-63C4-472A-B1A0-ED31DB2A4C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8035" y="1540051"/>
            <a:ext cx="3534578" cy="2356612"/>
          </a:xfrm>
          <a:prstGeom prst="rect">
            <a:avLst/>
          </a:prstGeom>
        </p:spPr>
      </p:pic>
      <p:sp>
        <p:nvSpPr>
          <p:cNvPr id="10" name="Google Shape;373;p71">
            <a:extLst>
              <a:ext uri="{FF2B5EF4-FFF2-40B4-BE49-F238E27FC236}">
                <a16:creationId xmlns:a16="http://schemas.microsoft.com/office/drawing/2014/main" id="{421F8280-9E0D-944C-A919-271175CB20F3}"/>
              </a:ext>
            </a:extLst>
          </p:cNvPr>
          <p:cNvSpPr/>
          <p:nvPr/>
        </p:nvSpPr>
        <p:spPr>
          <a:xfrm>
            <a:off x="4887667" y="0"/>
            <a:ext cx="4256100" cy="5143500"/>
          </a:xfrm>
          <a:prstGeom prst="rect">
            <a:avLst/>
          </a:prstGeom>
          <a:solidFill>
            <a:schemeClr val="lt1"/>
          </a:solidFill>
          <a:ln>
            <a:noFill/>
          </a:ln>
        </p:spPr>
        <p:txBody>
          <a:bodyPr spcFirstLastPara="1" wrap="square" lIns="72850" tIns="36425" rIns="72850" bIns="36425" anchor="ctr" anchorCtr="0">
            <a:noAutofit/>
          </a:bodyPr>
          <a:lstStyle/>
          <a:p>
            <a:pPr marL="0" marR="0" lvl="0" indent="0" algn="l" rtl="0">
              <a:lnSpc>
                <a:spcPct val="100000"/>
              </a:lnSpc>
              <a:spcBef>
                <a:spcPts val="0"/>
              </a:spcBef>
              <a:spcAft>
                <a:spcPts val="0"/>
              </a:spcAft>
              <a:buNone/>
            </a:pPr>
            <a:endParaRPr sz="1300">
              <a:solidFill>
                <a:schemeClr val="lt1"/>
              </a:solidFill>
              <a:latin typeface="Arial"/>
              <a:ea typeface="Arial"/>
              <a:cs typeface="Arial"/>
              <a:sym typeface="Arial"/>
            </a:endParaRPr>
          </a:p>
        </p:txBody>
      </p:sp>
      <p:pic>
        <p:nvPicPr>
          <p:cNvPr id="12" name="Picture 11">
            <a:extLst>
              <a:ext uri="{FF2B5EF4-FFF2-40B4-BE49-F238E27FC236}">
                <a16:creationId xmlns:a16="http://schemas.microsoft.com/office/drawing/2014/main" id="{D923A1DE-6C4E-F849-AE92-9237BED26B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50864" y="2571749"/>
            <a:ext cx="3534574" cy="1985619"/>
          </a:xfrm>
          <a:prstGeom prst="rect">
            <a:avLst/>
          </a:prstGeom>
        </p:spPr>
      </p:pic>
      <p:sp>
        <p:nvSpPr>
          <p:cNvPr id="17" name="Google Shape;200;p44">
            <a:extLst>
              <a:ext uri="{FF2B5EF4-FFF2-40B4-BE49-F238E27FC236}">
                <a16:creationId xmlns:a16="http://schemas.microsoft.com/office/drawing/2014/main" id="{51B2E0DD-3F6B-DD4D-88FE-826087FB0CF5}"/>
              </a:ext>
            </a:extLst>
          </p:cNvPr>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pic>
        <p:nvPicPr>
          <p:cNvPr id="18" name="Picture 17">
            <a:extLst>
              <a:ext uri="{FF2B5EF4-FFF2-40B4-BE49-F238E27FC236}">
                <a16:creationId xmlns:a16="http://schemas.microsoft.com/office/drawing/2014/main" id="{F9BA3AEB-98B6-2542-8C9D-F6F15F44E7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50864" y="586132"/>
            <a:ext cx="3534575" cy="1880045"/>
          </a:xfrm>
          <a:prstGeom prst="rect">
            <a:avLst/>
          </a:prstGeom>
        </p:spPr>
      </p:pic>
      <p:sp>
        <p:nvSpPr>
          <p:cNvPr id="9" name="Slide Number Placeholder 1">
            <a:extLst>
              <a:ext uri="{FF2B5EF4-FFF2-40B4-BE49-F238E27FC236}">
                <a16:creationId xmlns:a16="http://schemas.microsoft.com/office/drawing/2014/main" id="{A860B462-1D6D-4BC5-83A6-1E376FB824AC}"/>
              </a:ext>
            </a:extLst>
          </p:cNvPr>
          <p:cNvSpPr txBox="1">
            <a:spLocks/>
          </p:cNvSpPr>
          <p:nvPr/>
        </p:nvSpPr>
        <p:spPr>
          <a:xfrm>
            <a:off x="8495359" y="4800600"/>
            <a:ext cx="316500" cy="10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600" b="0" i="0" u="none" strike="noStrike" cap="none">
                <a:solidFill>
                  <a:schemeClr val="lt1"/>
                </a:solidFill>
                <a:latin typeface="Arial"/>
                <a:ea typeface="Arial"/>
                <a:cs typeface="Arial"/>
                <a:sym typeface="Arial"/>
              </a:defRPr>
            </a:lvl9pPr>
          </a:lstStyle>
          <a:p>
            <a:fld id="{00000000-1234-1234-1234-123412341234}" type="slidenum">
              <a:rPr lang="en" smtClean="0">
                <a:solidFill>
                  <a:schemeClr val="tx1"/>
                </a:solidFill>
              </a:rPr>
              <a:pPr/>
              <a:t>9</a:t>
            </a:fld>
            <a:endParaRPr lang="en">
              <a:solidFill>
                <a:schemeClr val="tx1"/>
              </a:solidFill>
            </a:endParaRPr>
          </a:p>
        </p:txBody>
      </p:sp>
    </p:spTree>
    <p:extLst>
      <p:ext uri="{BB962C8B-B14F-4D97-AF65-F5344CB8AC3E}">
        <p14:creationId xmlns:p14="http://schemas.microsoft.com/office/powerpoint/2010/main" val="70885314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3120</Words>
  <Application>Microsoft Office PowerPoint</Application>
  <PresentationFormat>On-screen Show (16:9)</PresentationFormat>
  <Paragraphs>161</Paragraphs>
  <Slides>20</Slides>
  <Notes>20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Georgia</vt:lpstr>
      <vt:lpstr>Poppins</vt:lpstr>
      <vt:lpstr>Poppins Light</vt:lpstr>
      <vt:lpstr>Poppins SemiBold</vt:lpstr>
      <vt:lpstr>Simple Light</vt:lpstr>
      <vt:lpstr>PwC</vt:lpstr>
      <vt:lpstr>1_Simple Light</vt:lpstr>
      <vt:lpstr>2_Simple Light</vt:lpstr>
      <vt:lpstr>PLANETY</vt:lpstr>
      <vt:lpstr>PowerPoint Presentation</vt:lpstr>
      <vt:lpstr>PowerPoint Presentation</vt:lpstr>
      <vt:lpstr>Jaki negatywny wpływ na środowisko mają ludzie?</vt:lpstr>
      <vt:lpstr>Globalne ocieplenie niesie ze sobą wiele negatywnych skutków </vt:lpstr>
      <vt:lpstr>Zmiana klimatyczna jest problemem nas wszystkich i musimy współpracować, by ją zatrzymać.</vt:lpstr>
      <vt:lpstr>Technologia chroniąca powietrze i atmosferę </vt:lpstr>
      <vt:lpstr>Technologia chroniąca powietrze i atmosferę </vt:lpstr>
      <vt:lpstr>Problemy środowiskowe dotykające nasze oceany</vt:lpstr>
      <vt:lpstr>Technologia chroniąca oceany</vt:lpstr>
      <vt:lpstr>Redukcja odpadków</vt:lpstr>
      <vt:lpstr>Technologia pomagająca redukować odpady</vt:lpstr>
      <vt:lpstr>Problemy środowiskowe dotykające zwierząt</vt:lpstr>
      <vt:lpstr>Technologia służąca ochronie zwierząt</vt:lpstr>
      <vt:lpstr>Poznajcie dzisiejszą bohaterkę</vt:lpstr>
      <vt:lpstr>Praca z technologią służącą planecie </vt:lpstr>
      <vt:lpstr>Praca z technologią służącą planecie </vt:lpstr>
      <vt:lpstr>PowerPoint Presentation</vt:lpstr>
      <vt:lpstr>Wyzwanie dla Ciebie: </vt:lpstr>
      <vt:lpstr>“Dzięki lekcjom Tech We Can, chcemy angażować się w podnoszenie świadomości i umiejętności w naszej społeczności. Bez poświęcania wystarczająco dużo uwagi, wiele osób ryzykuje pozostanie w tyle, ponieważ technologia zmienia sposób, w jaki żyjemy i pracujemy. Obecny kryzys wyraźnie podkreśla wielką wartość, jaką ma biegłość w technologii i nauce. Sheridan Ash, Co-CEO Tech She Can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Celebrations</dc:title>
  <dc:creator>P Patel RSP</dc:creator>
  <cp:lastModifiedBy>Król, Jadwiga (MFHB)</cp:lastModifiedBy>
  <cp:revision>2</cp:revision>
  <dcterms:modified xsi:type="dcterms:W3CDTF">2023-06-02T11:45:00Z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iteId">
    <vt:lpwstr>d0df3d96-c065-41c3-8c0b-5dcaa460ec33</vt:lpwstr>
  </property>
  <property fmtid="{D5CDD505-2E9C-101B-9397-08002B2CF9AE}" pid="4" name="MSIP_Label_f3732d58-8c18-4bab-8f62-1159a69060e9_Owner">
    <vt:lpwstr>jadwiga.krol@credit-suisse.com</vt:lpwstr>
  </property>
  <property fmtid="{D5CDD505-2E9C-101B-9397-08002B2CF9AE}" pid="5" name="MSIP_Label_f3732d58-8c18-4bab-8f62-1159a69060e9_SetDate">
    <vt:lpwstr>2022-10-21T11:45:10.8966765Z</vt:lpwstr>
  </property>
  <property fmtid="{D5CDD505-2E9C-101B-9397-08002B2CF9AE}" pid="6" name="MSIP_Label_f3732d58-8c18-4bab-8f62-1159a69060e9_Name">
    <vt:lpwstr>Unrestricted</vt:lpwstr>
  </property>
  <property fmtid="{D5CDD505-2E9C-101B-9397-08002B2CF9AE}" pid="7" name="MSIP_Label_f3732d58-8c18-4bab-8f62-1159a69060e9_Application">
    <vt:lpwstr>Microsoft Azure Information Protection</vt:lpwstr>
  </property>
  <property fmtid="{D5CDD505-2E9C-101B-9397-08002B2CF9AE}" pid="8" name="MSIP_Label_f3732d58-8c18-4bab-8f62-1159a69060e9_ActionId">
    <vt:lpwstr>55ec3d7a-3f5c-40f7-a23b-0761d14b92fa</vt:lpwstr>
  </property>
  <property fmtid="{D5CDD505-2E9C-101B-9397-08002B2CF9AE}" pid="9" name="MSIP_Label_f3732d58-8c18-4bab-8f62-1159a69060e9_Extended_MSFT_Method">
    <vt:lpwstr>Manual</vt:lpwstr>
  </property>
  <property fmtid="{D5CDD505-2E9C-101B-9397-08002B2CF9AE}" pid="10" name="Sensitivity">
    <vt:lpwstr>Unrestricted</vt:lpwstr>
  </property>
</Properties>
</file>