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4" r:id="rId2"/>
    <p:sldMasterId id="2147483677" r:id="rId3"/>
  </p:sldMasterIdLst>
  <p:notesMasterIdLst>
    <p:notesMasterId r:id="rId20"/>
  </p:notesMasterIdLst>
  <p:sldIdLst>
    <p:sldId id="256" r:id="rId4"/>
    <p:sldId id="270" r:id="rId5"/>
    <p:sldId id="271" r:id="rId6"/>
    <p:sldId id="257" r:id="rId7"/>
    <p:sldId id="258" r:id="rId8"/>
    <p:sldId id="259" r:id="rId9"/>
    <p:sldId id="260" r:id="rId10"/>
    <p:sldId id="261" r:id="rId11"/>
    <p:sldId id="262" r:id="rId12"/>
    <p:sldId id="263" r:id="rId13"/>
    <p:sldId id="264" r:id="rId14"/>
    <p:sldId id="265" r:id="rId15"/>
    <p:sldId id="266" r:id="rId16"/>
    <p:sldId id="272" r:id="rId17"/>
    <p:sldId id="267" r:id="rId18"/>
    <p:sldId id="268" r:id="rId19"/>
  </p:sldIdLst>
  <p:sldSz cx="10691813" cy="7559675"/>
  <p:notesSz cx="6858000" cy="9144000"/>
  <p:embeddedFontLst>
    <p:embeddedFont>
      <p:font typeface="Georgia" panose="02040502050405020303" pitchFamily="18" charset="0"/>
      <p:regular r:id="rId21"/>
      <p:bold r:id="rId22"/>
      <p:italic r:id="rId23"/>
      <p:boldItalic r:id="rId24"/>
    </p:embeddedFont>
    <p:embeddedFont>
      <p:font typeface="Poppins" panose="020B0604020202020204" charset="0"/>
      <p:regular r:id="rId25"/>
      <p:bold r:id="rId26"/>
      <p:italic r:id="rId27"/>
      <p:boldItalic r:id="rId28"/>
    </p:embeddedFont>
    <p:embeddedFont>
      <p:font typeface="Poppins Light" panose="020B0604020202020204" charset="0"/>
      <p:regular r:id="rId29"/>
      <p:bold r:id="rId30"/>
      <p:italic r:id="rId31"/>
      <p:boldItalic r:id="rId32"/>
    </p:embeddedFont>
    <p:embeddedFont>
      <p:font typeface="Poppins SemiBol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GTSWnFl3SR9X/VX9GI74Ed3JM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cha, Ewa (MBHK 15)" initials="SE(1" lastIdx="1" clrIdx="0">
    <p:extLst>
      <p:ext uri="{19B8F6BF-5375-455C-9EA6-DF929625EA0E}">
        <p15:presenceInfo xmlns:p15="http://schemas.microsoft.com/office/powerpoint/2012/main" userId="S::ewa.socha@credit-suisse.com::428f84e3-46c8-4d3f-af49-7e7abc5e8d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092E6-79F3-4DA4-AE9F-A23F401CADD9}" v="13" dt="2023-06-02T18:47:24.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85" autoAdjust="0"/>
  </p:normalViewPr>
  <p:slideViewPr>
    <p:cSldViewPr snapToGrid="0">
      <p:cViewPr varScale="1">
        <p:scale>
          <a:sx n="48" d="100"/>
          <a:sy n="48" d="100"/>
        </p:scale>
        <p:origin x="2208" y="3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ól, Jadwiga (MFHB)" userId="09421857-1d6c-4ecb-94df-02261e597562" providerId="ADAL" clId="{E59092E6-79F3-4DA4-AE9F-A23F401CADD9}"/>
    <pc:docChg chg="undo redo custSel addSld delSld modSld">
      <pc:chgData name="Król, Jadwiga (MFHB)" userId="09421857-1d6c-4ecb-94df-02261e597562" providerId="ADAL" clId="{E59092E6-79F3-4DA4-AE9F-A23F401CADD9}" dt="2023-06-02T18:59:07.541" v="1715" actId="20577"/>
      <pc:docMkLst>
        <pc:docMk/>
      </pc:docMkLst>
      <pc:sldChg chg="addSp delSp modSp mod modNotesTx">
        <pc:chgData name="Król, Jadwiga (MFHB)" userId="09421857-1d6c-4ecb-94df-02261e597562" providerId="ADAL" clId="{E59092E6-79F3-4DA4-AE9F-A23F401CADD9}" dt="2023-06-02T18:59:07.541" v="1715" actId="20577"/>
        <pc:sldMkLst>
          <pc:docMk/>
          <pc:sldMk cId="0" sldId="259"/>
        </pc:sldMkLst>
        <pc:spChg chg="add del mod">
          <ac:chgData name="Król, Jadwiga (MFHB)" userId="09421857-1d6c-4ecb-94df-02261e597562" providerId="ADAL" clId="{E59092E6-79F3-4DA4-AE9F-A23F401CADD9}" dt="2023-06-02T17:49:44.930" v="53" actId="478"/>
          <ac:spMkLst>
            <pc:docMk/>
            <pc:sldMk cId="0" sldId="259"/>
            <ac:spMk id="3" creationId="{2D517277-6528-CF76-FF9A-C30199E121B5}"/>
          </ac:spMkLst>
        </pc:spChg>
        <pc:spChg chg="mod">
          <ac:chgData name="Król, Jadwiga (MFHB)" userId="09421857-1d6c-4ecb-94df-02261e597562" providerId="ADAL" clId="{E59092E6-79F3-4DA4-AE9F-A23F401CADD9}" dt="2023-06-02T17:48:01.146" v="38" actId="20577"/>
          <ac:spMkLst>
            <pc:docMk/>
            <pc:sldMk cId="0" sldId="259"/>
            <ac:spMk id="176" creationId="{00000000-0000-0000-0000-000000000000}"/>
          </ac:spMkLst>
        </pc:spChg>
        <pc:spChg chg="del">
          <ac:chgData name="Król, Jadwiga (MFHB)" userId="09421857-1d6c-4ecb-94df-02261e597562" providerId="ADAL" clId="{E59092E6-79F3-4DA4-AE9F-A23F401CADD9}" dt="2023-06-02T17:48:24.425" v="42" actId="478"/>
          <ac:spMkLst>
            <pc:docMk/>
            <pc:sldMk cId="0" sldId="259"/>
            <ac:spMk id="181" creationId="{00000000-0000-0000-0000-000000000000}"/>
          </ac:spMkLst>
        </pc:spChg>
        <pc:spChg chg="del">
          <ac:chgData name="Król, Jadwiga (MFHB)" userId="09421857-1d6c-4ecb-94df-02261e597562" providerId="ADAL" clId="{E59092E6-79F3-4DA4-AE9F-A23F401CADD9}" dt="2023-06-02T17:48:26.660" v="43" actId="478"/>
          <ac:spMkLst>
            <pc:docMk/>
            <pc:sldMk cId="0" sldId="259"/>
            <ac:spMk id="183" creationId="{00000000-0000-0000-0000-000000000000}"/>
          </ac:spMkLst>
        </pc:spChg>
        <pc:picChg chg="add mod">
          <ac:chgData name="Król, Jadwiga (MFHB)" userId="09421857-1d6c-4ecb-94df-02261e597562" providerId="ADAL" clId="{E59092E6-79F3-4DA4-AE9F-A23F401CADD9}" dt="2023-06-02T17:49:33.382" v="52"/>
          <ac:picMkLst>
            <pc:docMk/>
            <pc:sldMk cId="0" sldId="259"/>
            <ac:picMk id="4" creationId="{211F5198-BE7C-5EC0-F052-7E9A5ABB6AD2}"/>
          </ac:picMkLst>
        </pc:picChg>
        <pc:picChg chg="del">
          <ac:chgData name="Król, Jadwiga (MFHB)" userId="09421857-1d6c-4ecb-94df-02261e597562" providerId="ADAL" clId="{E59092E6-79F3-4DA4-AE9F-A23F401CADD9}" dt="2023-06-02T17:48:13.657" v="39" actId="478"/>
          <ac:picMkLst>
            <pc:docMk/>
            <pc:sldMk cId="0" sldId="259"/>
            <ac:picMk id="180" creationId="{00000000-0000-0000-0000-000000000000}"/>
          </ac:picMkLst>
        </pc:picChg>
        <pc:picChg chg="del">
          <ac:chgData name="Król, Jadwiga (MFHB)" userId="09421857-1d6c-4ecb-94df-02261e597562" providerId="ADAL" clId="{E59092E6-79F3-4DA4-AE9F-A23F401CADD9}" dt="2023-06-02T17:48:18.032" v="41" actId="478"/>
          <ac:picMkLst>
            <pc:docMk/>
            <pc:sldMk cId="0" sldId="259"/>
            <ac:picMk id="182" creationId="{00000000-0000-0000-0000-000000000000}"/>
          </ac:picMkLst>
        </pc:picChg>
        <pc:picChg chg="del">
          <ac:chgData name="Król, Jadwiga (MFHB)" userId="09421857-1d6c-4ecb-94df-02261e597562" providerId="ADAL" clId="{E59092E6-79F3-4DA4-AE9F-A23F401CADD9}" dt="2023-06-02T17:48:16.099" v="40" actId="478"/>
          <ac:picMkLst>
            <pc:docMk/>
            <pc:sldMk cId="0" sldId="259"/>
            <ac:picMk id="184" creationId="{00000000-0000-0000-0000-000000000000}"/>
          </ac:picMkLst>
        </pc:picChg>
      </pc:sldChg>
      <pc:sldChg chg="modSp mod">
        <pc:chgData name="Król, Jadwiga (MFHB)" userId="09421857-1d6c-4ecb-94df-02261e597562" providerId="ADAL" clId="{E59092E6-79F3-4DA4-AE9F-A23F401CADD9}" dt="2023-06-02T18:00:28.980" v="655" actId="20577"/>
        <pc:sldMkLst>
          <pc:docMk/>
          <pc:sldMk cId="0" sldId="260"/>
        </pc:sldMkLst>
        <pc:spChg chg="mod">
          <ac:chgData name="Król, Jadwiga (MFHB)" userId="09421857-1d6c-4ecb-94df-02261e597562" providerId="ADAL" clId="{E59092E6-79F3-4DA4-AE9F-A23F401CADD9}" dt="2023-06-02T18:00:28.980" v="655" actId="20577"/>
          <ac:spMkLst>
            <pc:docMk/>
            <pc:sldMk cId="0" sldId="260"/>
            <ac:spMk id="190" creationId="{00000000-0000-0000-0000-000000000000}"/>
          </ac:spMkLst>
        </pc:spChg>
      </pc:sldChg>
      <pc:sldChg chg="modSp mod modNotesTx">
        <pc:chgData name="Król, Jadwiga (MFHB)" userId="09421857-1d6c-4ecb-94df-02261e597562" providerId="ADAL" clId="{E59092E6-79F3-4DA4-AE9F-A23F401CADD9}" dt="2023-06-02T18:05:26.648" v="901" actId="6549"/>
        <pc:sldMkLst>
          <pc:docMk/>
          <pc:sldMk cId="0" sldId="262"/>
        </pc:sldMkLst>
        <pc:spChg chg="mod">
          <ac:chgData name="Król, Jadwiga (MFHB)" userId="09421857-1d6c-4ecb-94df-02261e597562" providerId="ADAL" clId="{E59092E6-79F3-4DA4-AE9F-A23F401CADD9}" dt="2023-06-02T18:02:35.391" v="681" actId="1076"/>
          <ac:spMkLst>
            <pc:docMk/>
            <pc:sldMk cId="0" sldId="262"/>
            <ac:spMk id="215" creationId="{00000000-0000-0000-0000-000000000000}"/>
          </ac:spMkLst>
        </pc:spChg>
        <pc:spChg chg="mod">
          <ac:chgData name="Król, Jadwiga (MFHB)" userId="09421857-1d6c-4ecb-94df-02261e597562" providerId="ADAL" clId="{E59092E6-79F3-4DA4-AE9F-A23F401CADD9}" dt="2023-06-02T18:03:38.677" v="736" actId="1076"/>
          <ac:spMkLst>
            <pc:docMk/>
            <pc:sldMk cId="0" sldId="262"/>
            <ac:spMk id="217" creationId="{00000000-0000-0000-0000-000000000000}"/>
          </ac:spMkLst>
        </pc:spChg>
        <pc:spChg chg="mod">
          <ac:chgData name="Król, Jadwiga (MFHB)" userId="09421857-1d6c-4ecb-94df-02261e597562" providerId="ADAL" clId="{E59092E6-79F3-4DA4-AE9F-A23F401CADD9}" dt="2023-06-02T18:04:23.162" v="797" actId="1076"/>
          <ac:spMkLst>
            <pc:docMk/>
            <pc:sldMk cId="0" sldId="262"/>
            <ac:spMk id="218" creationId="{00000000-0000-0000-0000-000000000000}"/>
          </ac:spMkLst>
        </pc:spChg>
        <pc:spChg chg="mod">
          <ac:chgData name="Król, Jadwiga (MFHB)" userId="09421857-1d6c-4ecb-94df-02261e597562" providerId="ADAL" clId="{E59092E6-79F3-4DA4-AE9F-A23F401CADD9}" dt="2023-06-02T18:04:25.607" v="798" actId="14100"/>
          <ac:spMkLst>
            <pc:docMk/>
            <pc:sldMk cId="0" sldId="262"/>
            <ac:spMk id="219" creationId="{00000000-0000-0000-0000-000000000000}"/>
          </ac:spMkLst>
        </pc:spChg>
        <pc:spChg chg="mod">
          <ac:chgData name="Król, Jadwiga (MFHB)" userId="09421857-1d6c-4ecb-94df-02261e597562" providerId="ADAL" clId="{E59092E6-79F3-4DA4-AE9F-A23F401CADD9}" dt="2023-06-02T18:03:18.245" v="712" actId="1076"/>
          <ac:spMkLst>
            <pc:docMk/>
            <pc:sldMk cId="0" sldId="262"/>
            <ac:spMk id="221" creationId="{00000000-0000-0000-0000-000000000000}"/>
          </ac:spMkLst>
        </pc:spChg>
      </pc:sldChg>
      <pc:sldChg chg="modSp modNotesTx">
        <pc:chgData name="Król, Jadwiga (MFHB)" userId="09421857-1d6c-4ecb-94df-02261e597562" providerId="ADAL" clId="{E59092E6-79F3-4DA4-AE9F-A23F401CADD9}" dt="2023-06-02T18:47:24.905" v="1281"/>
        <pc:sldMkLst>
          <pc:docMk/>
          <pc:sldMk cId="0" sldId="263"/>
        </pc:sldMkLst>
        <pc:picChg chg="mod">
          <ac:chgData name="Król, Jadwiga (MFHB)" userId="09421857-1d6c-4ecb-94df-02261e597562" providerId="ADAL" clId="{E59092E6-79F3-4DA4-AE9F-A23F401CADD9}" dt="2023-06-02T18:47:24.905" v="1281"/>
          <ac:picMkLst>
            <pc:docMk/>
            <pc:sldMk cId="0" sldId="263"/>
            <ac:picMk id="233" creationId="{00000000-0000-0000-0000-000000000000}"/>
          </ac:picMkLst>
        </pc:picChg>
      </pc:sldChg>
      <pc:sldChg chg="modSp mod">
        <pc:chgData name="Król, Jadwiga (MFHB)" userId="09421857-1d6c-4ecb-94df-02261e597562" providerId="ADAL" clId="{E59092E6-79F3-4DA4-AE9F-A23F401CADD9}" dt="2023-06-02T18:07:21.409" v="933" actId="20577"/>
        <pc:sldMkLst>
          <pc:docMk/>
          <pc:sldMk cId="0" sldId="264"/>
        </pc:sldMkLst>
        <pc:spChg chg="mod">
          <ac:chgData name="Król, Jadwiga (MFHB)" userId="09421857-1d6c-4ecb-94df-02261e597562" providerId="ADAL" clId="{E59092E6-79F3-4DA4-AE9F-A23F401CADD9}" dt="2023-06-02T18:06:22.419" v="903" actId="20577"/>
          <ac:spMkLst>
            <pc:docMk/>
            <pc:sldMk cId="0" sldId="264"/>
            <ac:spMk id="244" creationId="{00000000-0000-0000-0000-000000000000}"/>
          </ac:spMkLst>
        </pc:spChg>
        <pc:spChg chg="mod">
          <ac:chgData name="Król, Jadwiga (MFHB)" userId="09421857-1d6c-4ecb-94df-02261e597562" providerId="ADAL" clId="{E59092E6-79F3-4DA4-AE9F-A23F401CADD9}" dt="2023-06-02T18:06:58.533" v="924" actId="20577"/>
          <ac:spMkLst>
            <pc:docMk/>
            <pc:sldMk cId="0" sldId="264"/>
            <ac:spMk id="245" creationId="{00000000-0000-0000-0000-000000000000}"/>
          </ac:spMkLst>
        </pc:spChg>
        <pc:spChg chg="mod">
          <ac:chgData name="Król, Jadwiga (MFHB)" userId="09421857-1d6c-4ecb-94df-02261e597562" providerId="ADAL" clId="{E59092E6-79F3-4DA4-AE9F-A23F401CADD9}" dt="2023-06-02T18:07:21.409" v="933" actId="20577"/>
          <ac:spMkLst>
            <pc:docMk/>
            <pc:sldMk cId="0" sldId="264"/>
            <ac:spMk id="248" creationId="{00000000-0000-0000-0000-000000000000}"/>
          </ac:spMkLst>
        </pc:spChg>
      </pc:sldChg>
      <pc:sldChg chg="modNotesTx">
        <pc:chgData name="Król, Jadwiga (MFHB)" userId="09421857-1d6c-4ecb-94df-02261e597562" providerId="ADAL" clId="{E59092E6-79F3-4DA4-AE9F-A23F401CADD9}" dt="2023-06-02T18:27:50.525" v="1121" actId="20577"/>
        <pc:sldMkLst>
          <pc:docMk/>
          <pc:sldMk cId="0" sldId="265"/>
        </pc:sldMkLst>
      </pc:sldChg>
      <pc:sldChg chg="modSp mod modNotesTx">
        <pc:chgData name="Król, Jadwiga (MFHB)" userId="09421857-1d6c-4ecb-94df-02261e597562" providerId="ADAL" clId="{E59092E6-79F3-4DA4-AE9F-A23F401CADD9}" dt="2023-06-02T18:53:03.609" v="1549" actId="20577"/>
        <pc:sldMkLst>
          <pc:docMk/>
          <pc:sldMk cId="0" sldId="266"/>
        </pc:sldMkLst>
        <pc:spChg chg="mod">
          <ac:chgData name="Król, Jadwiga (MFHB)" userId="09421857-1d6c-4ecb-94df-02261e597562" providerId="ADAL" clId="{E59092E6-79F3-4DA4-AE9F-A23F401CADD9}" dt="2023-06-02T18:51:30.671" v="1483" actId="403"/>
          <ac:spMkLst>
            <pc:docMk/>
            <pc:sldMk cId="0" sldId="266"/>
            <ac:spMk id="269" creationId="{00000000-0000-0000-0000-000000000000}"/>
          </ac:spMkLst>
        </pc:spChg>
        <pc:spChg chg="mod">
          <ac:chgData name="Król, Jadwiga (MFHB)" userId="09421857-1d6c-4ecb-94df-02261e597562" providerId="ADAL" clId="{E59092E6-79F3-4DA4-AE9F-A23F401CADD9}" dt="2023-06-02T18:49:07.215" v="1296" actId="20577"/>
          <ac:spMkLst>
            <pc:docMk/>
            <pc:sldMk cId="0" sldId="266"/>
            <ac:spMk id="271" creationId="{00000000-0000-0000-0000-000000000000}"/>
          </ac:spMkLst>
        </pc:spChg>
        <pc:spChg chg="mod">
          <ac:chgData name="Król, Jadwiga (MFHB)" userId="09421857-1d6c-4ecb-94df-02261e597562" providerId="ADAL" clId="{E59092E6-79F3-4DA4-AE9F-A23F401CADD9}" dt="2023-06-02T18:52:18.102" v="1511" actId="20577"/>
          <ac:spMkLst>
            <pc:docMk/>
            <pc:sldMk cId="0" sldId="266"/>
            <ac:spMk id="272" creationId="{00000000-0000-0000-0000-000000000000}"/>
          </ac:spMkLst>
        </pc:spChg>
        <pc:spChg chg="mod">
          <ac:chgData name="Król, Jadwiga (MFHB)" userId="09421857-1d6c-4ecb-94df-02261e597562" providerId="ADAL" clId="{E59092E6-79F3-4DA4-AE9F-A23F401CADD9}" dt="2023-06-02T18:52:41.131" v="1533" actId="20577"/>
          <ac:spMkLst>
            <pc:docMk/>
            <pc:sldMk cId="0" sldId="266"/>
            <ac:spMk id="274" creationId="{00000000-0000-0000-0000-000000000000}"/>
          </ac:spMkLst>
        </pc:spChg>
      </pc:sldChg>
      <pc:sldChg chg="addSp delSp modSp mod">
        <pc:chgData name="Król, Jadwiga (MFHB)" userId="09421857-1d6c-4ecb-94df-02261e597562" providerId="ADAL" clId="{E59092E6-79F3-4DA4-AE9F-A23F401CADD9}" dt="2023-06-02T18:54:05.432" v="1606" actId="313"/>
        <pc:sldMkLst>
          <pc:docMk/>
          <pc:sldMk cId="0" sldId="267"/>
        </pc:sldMkLst>
        <pc:spChg chg="mod">
          <ac:chgData name="Król, Jadwiga (MFHB)" userId="09421857-1d6c-4ecb-94df-02261e597562" providerId="ADAL" clId="{E59092E6-79F3-4DA4-AE9F-A23F401CADD9}" dt="2023-06-02T18:54:05.432" v="1606" actId="313"/>
          <ac:spMkLst>
            <pc:docMk/>
            <pc:sldMk cId="0" sldId="267"/>
            <ac:spMk id="280" creationId="{00000000-0000-0000-0000-000000000000}"/>
          </ac:spMkLst>
        </pc:spChg>
        <pc:picChg chg="add del mod">
          <ac:chgData name="Król, Jadwiga (MFHB)" userId="09421857-1d6c-4ecb-94df-02261e597562" providerId="ADAL" clId="{E59092E6-79F3-4DA4-AE9F-A23F401CADD9}" dt="2023-06-02T17:59:43.366" v="628"/>
          <ac:picMkLst>
            <pc:docMk/>
            <pc:sldMk cId="0" sldId="267"/>
            <ac:picMk id="2" creationId="{089D0143-6BF2-2D0D-359E-595ACF81BA96}"/>
          </ac:picMkLst>
        </pc:picChg>
      </pc:sldChg>
      <pc:sldChg chg="modSp add del mod setBg modNotes">
        <pc:chgData name="Król, Jadwiga (MFHB)" userId="09421857-1d6c-4ecb-94df-02261e597562" providerId="ADAL" clId="{E59092E6-79F3-4DA4-AE9F-A23F401CADD9}" dt="2023-06-02T17:58:30.934" v="620" actId="1076"/>
        <pc:sldMkLst>
          <pc:docMk/>
          <pc:sldMk cId="0" sldId="270"/>
        </pc:sldMkLst>
        <pc:spChg chg="mod">
          <ac:chgData name="Król, Jadwiga (MFHB)" userId="09421857-1d6c-4ecb-94df-02261e597562" providerId="ADAL" clId="{E59092E6-79F3-4DA4-AE9F-A23F401CADD9}" dt="2023-06-02T17:58:30.934" v="620" actId="1076"/>
          <ac:spMkLst>
            <pc:docMk/>
            <pc:sldMk cId="0" sldId="270"/>
            <ac:spMk id="313" creationId="{00000000-0000-0000-0000-000000000000}"/>
          </ac:spMkLst>
        </pc:spChg>
      </pc:sldChg>
      <pc:sldChg chg="modSp add del mod setBg modNotes modNotesTx">
        <pc:chgData name="Król, Jadwiga (MFHB)" userId="09421857-1d6c-4ecb-94df-02261e597562" providerId="ADAL" clId="{E59092E6-79F3-4DA4-AE9F-A23F401CADD9}" dt="2023-06-02T17:59:08.534" v="624" actId="20577"/>
        <pc:sldMkLst>
          <pc:docMk/>
          <pc:sldMk cId="0" sldId="271"/>
        </pc:sldMkLst>
        <pc:spChg chg="mod">
          <ac:chgData name="Król, Jadwiga (MFHB)" userId="09421857-1d6c-4ecb-94df-02261e597562" providerId="ADAL" clId="{E59092E6-79F3-4DA4-AE9F-A23F401CADD9}" dt="2023-06-02T17:58:55.705" v="622" actId="1076"/>
          <ac:spMkLst>
            <pc:docMk/>
            <pc:sldMk cId="0" sldId="271"/>
            <ac:spMk id="323" creationId="{00000000-0000-0000-0000-000000000000}"/>
          </ac:spMkLst>
        </pc:spChg>
        <pc:spChg chg="mod">
          <ac:chgData name="Król, Jadwiga (MFHB)" userId="09421857-1d6c-4ecb-94df-02261e597562" providerId="ADAL" clId="{E59092E6-79F3-4DA4-AE9F-A23F401CADD9}" dt="2023-06-02T17:59:00.700" v="623" actId="1076"/>
          <ac:spMkLst>
            <pc:docMk/>
            <pc:sldMk cId="0" sldId="271"/>
            <ac:spMk id="326" creationId="{00000000-0000-0000-0000-000000000000}"/>
          </ac:spMkLst>
        </pc:spChg>
        <pc:picChg chg="mod">
          <ac:chgData name="Król, Jadwiga (MFHB)" userId="09421857-1d6c-4ecb-94df-02261e597562" providerId="ADAL" clId="{E59092E6-79F3-4DA4-AE9F-A23F401CADD9}" dt="2023-06-02T17:58:45.934" v="621" actId="1076"/>
          <ac:picMkLst>
            <pc:docMk/>
            <pc:sldMk cId="0" sldId="271"/>
            <ac:picMk id="320" creationId="{00000000-0000-0000-0000-000000000000}"/>
          </ac:picMkLst>
        </pc:picChg>
        <pc:picChg chg="mod">
          <ac:chgData name="Król, Jadwiga (MFHB)" userId="09421857-1d6c-4ecb-94df-02261e597562" providerId="ADAL" clId="{E59092E6-79F3-4DA4-AE9F-A23F401CADD9}" dt="2023-06-02T17:58:45.934" v="621" actId="1076"/>
          <ac:picMkLst>
            <pc:docMk/>
            <pc:sldMk cId="0" sldId="271"/>
            <ac:picMk id="321" creationId="{00000000-0000-0000-0000-000000000000}"/>
          </ac:picMkLst>
        </pc:picChg>
        <pc:picChg chg="mod">
          <ac:chgData name="Król, Jadwiga (MFHB)" userId="09421857-1d6c-4ecb-94df-02261e597562" providerId="ADAL" clId="{E59092E6-79F3-4DA4-AE9F-A23F401CADD9}" dt="2023-06-02T17:58:45.934" v="621" actId="1076"/>
          <ac:picMkLst>
            <pc:docMk/>
            <pc:sldMk cId="0" sldId="271"/>
            <ac:picMk id="327" creationId="{00000000-0000-0000-0000-000000000000}"/>
          </ac:picMkLst>
        </pc:picChg>
      </pc:sldChg>
      <pc:sldChg chg="add del setBg modNotes">
        <pc:chgData name="Król, Jadwiga (MFHB)" userId="09421857-1d6c-4ecb-94df-02261e597562" providerId="ADAL" clId="{E59092E6-79F3-4DA4-AE9F-A23F401CADD9}" dt="2023-06-02T17:59:47.864" v="631"/>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pl-PL" sz="1000" dirty="0">
                <a:latin typeface="Poppins"/>
                <a:ea typeface="Poppins"/>
                <a:cs typeface="Poppins"/>
                <a:sym typeface="Poppins"/>
              </a:rPr>
              <a:t>Dzień dobry, mam na imię… ta lekcja Tech We Can dotyczy </a:t>
            </a:r>
            <a:r>
              <a:rPr lang="en-GB" sz="1000" dirty="0">
                <a:latin typeface="Poppins"/>
                <a:ea typeface="Poppins"/>
                <a:cs typeface="Poppins"/>
                <a:sym typeface="Poppins"/>
              </a:rPr>
              <a:t>Tech</a:t>
            </a:r>
            <a:r>
              <a:rPr lang="pl-PL" sz="1000" dirty="0">
                <a:latin typeface="Poppins"/>
                <a:ea typeface="Poppins"/>
                <a:cs typeface="Poppins"/>
                <a:sym typeface="Poppins"/>
              </a:rPr>
              <a:t>nologii</a:t>
            </a:r>
            <a:r>
              <a:rPr lang="en-GB" sz="1000" dirty="0">
                <a:latin typeface="Poppins"/>
                <a:ea typeface="Poppins"/>
                <a:cs typeface="Poppins"/>
                <a:sym typeface="Poppins"/>
              </a:rPr>
              <a:t> </a:t>
            </a:r>
            <a:r>
              <a:rPr lang="pl-PL" sz="1000" dirty="0">
                <a:latin typeface="Poppins"/>
                <a:ea typeface="Poppins"/>
                <a:cs typeface="Poppins"/>
                <a:sym typeface="Poppins"/>
              </a:rPr>
              <a:t>dla</a:t>
            </a:r>
            <a:r>
              <a:rPr lang="en-GB" sz="1000" dirty="0">
                <a:latin typeface="Poppins"/>
                <a:ea typeface="Poppins"/>
                <a:cs typeface="Poppins"/>
                <a:sym typeface="Poppins"/>
              </a:rPr>
              <a:t> </a:t>
            </a:r>
            <a:r>
              <a:rPr lang="pl-PL" sz="1000" dirty="0">
                <a:latin typeface="Poppins"/>
                <a:ea typeface="Poppins"/>
                <a:cs typeface="Poppins"/>
                <a:sym typeface="Poppins"/>
              </a:rPr>
              <a:t>Pandemii</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pl-PL" sz="1000" dirty="0">
              <a:latin typeface="Poppins"/>
              <a:ea typeface="Poppins"/>
              <a:cs typeface="Poppins"/>
              <a:sym typeface="Poppins"/>
            </a:endParaRPr>
          </a:p>
          <a:p>
            <a:pPr marL="0" lvl="0" indent="0" algn="l" rtl="0">
              <a:spcBef>
                <a:spcPts val="600"/>
              </a:spcBef>
              <a:spcAft>
                <a:spcPts val="0"/>
              </a:spcAft>
              <a:buClr>
                <a:schemeClr val="dk1"/>
              </a:buClr>
              <a:buSzPts val="1600"/>
              <a:buFont typeface="Arial"/>
              <a:buNone/>
            </a:pPr>
            <a:r>
              <a:rPr lang="pl-PL" sz="1000" dirty="0">
                <a:latin typeface="Poppins"/>
                <a:ea typeface="Poppins"/>
                <a:cs typeface="Poppins"/>
                <a:sym typeface="Poppins"/>
              </a:rPr>
              <a:t>Naszym celem jest przedstawienie wam wielu różnych i ciekawych sposobów, w jaki technologia jest wykorzystywana w zwalczaniu i zapobieganiu rozprzestrzeniania się chorób oraz w leczeniu pacjentów osłabionych przez wirus. Zobaczymy również jak technologia wspomaga nas w utrzymywaniu społecznego dystansu oraz izolacji. Pokażemy kto pracuje w technologii i w jakich zawodach. Mam nadzieję, że jakieś was zainteresują i może też wybierzecie je w przyszłości.</a:t>
            </a:r>
          </a:p>
          <a:p>
            <a:pPr marL="0" lvl="0" indent="0" algn="l" rtl="0">
              <a:spcBef>
                <a:spcPts val="0"/>
              </a:spcBef>
              <a:spcAft>
                <a:spcPts val="0"/>
              </a:spcAft>
              <a:buClr>
                <a:schemeClr val="dk1"/>
              </a:buClr>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Font typeface="Arial"/>
              <a:buNone/>
            </a:pPr>
            <a:endParaRPr sz="1000" dirty="0">
              <a:latin typeface="Poppins"/>
              <a:ea typeface="Poppins"/>
              <a:cs typeface="Poppins"/>
              <a:sym typeface="Poppins"/>
            </a:endParaRPr>
          </a:p>
          <a:p>
            <a:pPr marL="0" lvl="0" indent="0" algn="l" rtl="0">
              <a:lnSpc>
                <a:spcPct val="100000"/>
              </a:lnSpc>
              <a:spcBef>
                <a:spcPts val="0"/>
              </a:spcBef>
              <a:spcAft>
                <a:spcPts val="0"/>
              </a:spcAft>
              <a:buSzPts val="1400"/>
              <a:buNone/>
            </a:pPr>
            <a:endParaRPr dirty="0"/>
          </a:p>
        </p:txBody>
      </p:sp>
      <p:sp>
        <p:nvSpPr>
          <p:cNvPr id="136" name="Google Shape;136;p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Podczas pandemii koronawirusa wiele poważnie chorych osób potrzebowało podłączenia do respiratora. To maszyny, które pomagają pacjentowi wdychać i wydychać powietrze z płuc, kiedy nie może albo ma duże trudności oddychać samodzielnie. W wielu krajach na całym świecie nie było wystarczająco dużo respiratorów i innego sprzętu medycznego, służącego do leczenia coraz większej ilości osób przebywających w szpitalach z powodu Covid 19. Wiele firm, wynalazców, projektantów i producentów zaczęło myśleć nad tworzeniem sprzętu medycznego. Na przykład firmy takie jak Tesla, która normalnie produkuje samochody albo Dyson, który robi odkurzacze, przystosowały swoje fabryki do produkcji respiratorów wspomagających w leczeniu pacjentów z koronawirusem. Mimo że nie wszystkie respiratory były stosowane, to świetnie widzieć jak te firmy łatwo zaadaptowały swoje technologie i linie produkcyjne, żeby spróbować pomóc. Dodatkowo badnia i odkrycia, jakich w nich dokonano mogą naprawdę pomóc projektantom i konstruktorom sprzętu medycznego w przyszłości.</a:t>
            </a:r>
          </a:p>
          <a:p>
            <a:pPr marL="0" lvl="0" indent="0" algn="l" rtl="0">
              <a:spcBef>
                <a:spcPts val="0"/>
              </a:spcBef>
              <a:spcAft>
                <a:spcPts val="0"/>
              </a:spcAft>
              <a:buClr>
                <a:schemeClr val="dk1"/>
              </a:buClr>
              <a:buSzPts val="12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Na zdjęciu na górze po prawej są maski do nurkowania jakie możecie kupić w Decathlonie, żeby ogłądać ryby pod wodą. Inżynierowie we włoskiej firmie Isinnova wpadli na pomysł wydrukowania na drukarce 3D specjalnych zaworów, które włożone do maski zmieniają ją w maskę tlenową wspomagającą oddychanie – na zdjęciu po prawej na dole widzicie pielęgniarkę testującą to rozwiązanie.</a:t>
            </a:r>
          </a:p>
          <a:p>
            <a:pPr marL="0" lvl="0" indent="0" algn="l" rtl="0">
              <a:spcBef>
                <a:spcPts val="0"/>
              </a:spcBef>
              <a:spcAft>
                <a:spcPts val="0"/>
              </a:spcAft>
              <a:buClr>
                <a:schemeClr val="dk1"/>
              </a:buClr>
              <a:buSzPts val="1200"/>
              <a:buFont typeface="Arial"/>
              <a:buNone/>
            </a:pPr>
            <a:endParaRPr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Robot na zdjęciu po lewej na dole nazywa się Tommy. Tommy jest robotem pielęgniarzem w szpitalu we Włoszech. Twarz Tommiego jest ekranem dotykowym, przy którego pomocy pacjenci mogą nagrywać i wysyłać wiadomości do lekarzy. Świetną rzeczą jest to, że Tommy </a:t>
            </a:r>
            <a:r>
              <a:rPr lang="pl-PL" sz="1000" dirty="0">
                <a:solidFill>
                  <a:srgbClr val="FF0000"/>
                </a:solidFill>
                <a:highlight>
                  <a:srgbClr val="FFFF00"/>
                </a:highlight>
                <a:latin typeface="Poppins"/>
                <a:ea typeface="Poppins"/>
                <a:cs typeface="Poppins"/>
                <a:sym typeface="Poppins"/>
              </a:rPr>
              <a:t>ogranicza konieczność wchodzenia</a:t>
            </a:r>
            <a:r>
              <a:rPr lang="pl-PL" sz="1000" dirty="0">
                <a:latin typeface="Poppins"/>
                <a:ea typeface="Poppins"/>
                <a:cs typeface="Poppins"/>
                <a:sym typeface="Poppins"/>
              </a:rPr>
              <a:t> pielęgniarek i lekarzy do sal, w których leżą pacjenci covidowi. Tommy nie jest używany przy poważnie chorych osobach, pomaga monitorować stabilnych pacjentów, podczas gdy lekarze i pielęgniarki pomagają tym poważniej chorym. Tommy monitoruje wszystkie maszyny podłączone do pacjentów, które m.in mierzą ciśnienie i temperaturę. Jeśli pacjent potrzebuje natychmiastowej pomocy, robot alarmuje pielęgniarki i lekarzy. </a:t>
            </a: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Zerknijmy jak inny robot – </a:t>
            </a:r>
            <a:r>
              <a:rPr lang="pl-PL" sz="1000" dirty="0" err="1">
                <a:latin typeface="Poppins"/>
                <a:ea typeface="Poppins"/>
                <a:cs typeface="Poppins"/>
                <a:sym typeface="Poppins"/>
              </a:rPr>
              <a:t>Pepper</a:t>
            </a:r>
            <a:r>
              <a:rPr lang="pl-PL" sz="1000" dirty="0">
                <a:latin typeface="Poppins"/>
                <a:ea typeface="Poppins"/>
                <a:cs typeface="Poppins"/>
                <a:sym typeface="Poppins"/>
              </a:rPr>
              <a:t>, pomaga w szpitalu w Opolu:</a:t>
            </a: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[WŁĄCZ WIDEO lub kliknij w obrazek w lewym dolnym rogu -&gt; https://www.youtube.com/watch?v=5EgBCS200VE]</a:t>
            </a:r>
          </a:p>
        </p:txBody>
      </p:sp>
      <p:sp>
        <p:nvSpPr>
          <p:cNvPr id="227" name="Google Shape;22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Jeśli podoba wam się leczenie i pomaganie ludziom osłabionym przez wirusa, może te 2 zawody przyszłości są dla was.</a:t>
            </a:r>
            <a:r>
              <a:rPr lang="en-GB" sz="1000" dirty="0">
                <a:latin typeface="Poppins"/>
                <a:ea typeface="Poppins"/>
                <a:cs typeface="Poppins"/>
                <a:sym typeface="Poppins"/>
              </a:rPr>
              <a:t> </a:t>
            </a: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Możecie zostać inżynierami mechanikami lub elektronikami. Jako inżynier mechanik lub elektronik, możesz pracować w wielu różnych obszarach. Jednym z nich może być konstruowanie sprzętu medycznego przyszłości, który pomaga ratować życie. Jeśli lubisz rozwiązywać problemy, tworzyć, budować i pomagać innym, ta praca może być dla ciebie.</a:t>
            </a: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Możecie być też inżynierami robotykami. Jako inżynier robotyki możesz projektować, budować, programować i testować roboty przyszłości. To mogą być roboty, które ulepszają opiekę zdrowotną i wspomagają lekarzy i pielęgniarki w tym, aby ich praca z chorobami zakaźnymi i wirusami była bardziej bezpieczna.</a:t>
            </a:r>
            <a:endParaRPr sz="1000" dirty="0">
              <a:latin typeface="Poppins"/>
              <a:ea typeface="Poppins"/>
              <a:cs typeface="Poppins"/>
              <a:sym typeface="Poppins"/>
            </a:endParaRPr>
          </a:p>
          <a:p>
            <a:pPr marL="0" lvl="0" indent="0" algn="l" rtl="0">
              <a:lnSpc>
                <a:spcPct val="100000"/>
              </a:lnSpc>
              <a:spcBef>
                <a:spcPts val="0"/>
              </a:spcBef>
              <a:spcAft>
                <a:spcPts val="0"/>
              </a:spcAft>
              <a:buSzPts val="1400"/>
              <a:buNone/>
            </a:pPr>
            <a:endParaRPr dirty="0"/>
          </a:p>
        </p:txBody>
      </p:sp>
      <p:sp>
        <p:nvSpPr>
          <p:cNvPr id="238" name="Google Shape;238;p9: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Jednym ze sposobów kontroli rozprzestrzeniania się wirusa jest </a:t>
            </a:r>
            <a:r>
              <a:rPr lang="pl-PL" sz="1000" dirty="0" err="1">
                <a:latin typeface="Poppins"/>
                <a:ea typeface="Poppins"/>
                <a:cs typeface="Poppins"/>
                <a:sym typeface="Poppins"/>
              </a:rPr>
              <a:t>lockdown</a:t>
            </a:r>
            <a:r>
              <a:rPr lang="pl-PL" sz="1000" dirty="0">
                <a:latin typeface="Poppins"/>
                <a:ea typeface="Poppins"/>
                <a:cs typeface="Poppins"/>
                <a:sym typeface="Poppins"/>
              </a:rPr>
              <a:t> – pozostanie w domu/izolacja. Jeśli powstrzymamy ludzi przed przemieszczaniem się i spotykaniem z innymi, wówczas również wirus przestanie się przemieszczać i rozsiewać.</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Lockdowny jednak oznaczają wiele wyzwań. Jednym z nich jest konieczność zamykania szkół, mimo że dzieci nadal muszą się uczyć. Podczas pandemii koronawirusa technologia pełniła kluczową rolę w zapewnianiu kontaktu między nauczycielami a uczniami. W 2020 roku ponad 90% krajów na świecie miało jakiś rodzaj lekcji zdalnych i nauki online. Oznacza to, że 1,5 miliarda dzieci wykorzystywało technologię, żeby komunikować się z nauczycielami, uczestniczyć w lekcjach i wysyłać prace domowe (czyli na pewno nie byliście jedyni, jeśli dotyczyło to także was). Niestety technologia na świecie i nawet w samej Wielkiej Brytanii wciąż nie jest łatwo dostępna dla wszystkich. Również w 2020 roku co najmniej 1/3 dzieci na świecie nie miała dostępu do rozwiązań technologicznych umożliwiających naukę zdalną. Chłopiec na górnym lewym zdjęciu słucha przez radio nauczyciela i robi zadania – jego nauczyciel zdał sobie sprawę, że wielu uczniów nie ma komputera ani internetu, ale ma dostęp do radia.</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Kolejnym wyzwaniem lockdownów jest dbanie o własne zdrowie psychiczne. To może być bardzo samotny czas, bycie oddzielonym od rodziny i przyjaciół jest dla nas trudne. Na szczęście wielu z nas korzystało z platform online takich jak Zoom czy Facetime, żeby rozmawiać z rodziną i znajomymi. Jest wiele firm technologicznych, które pracują nad rozwiązaniami pomagającymi pokonać poczucie samotności nie tylko podczas lockdownu, ale też w codziennym życiu. Jedna z firm wynalazła robota - towarzysza, który nazywa się Elli i pomaga starszym osobom. Innym przykładem </a:t>
            </a:r>
            <a:endParaRPr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I wreszcie lockdown był wielkim wyzwaniem dla wielu firm – brak możliwości spotykania się i współpracy w zespołach stanowiło wyzwanie dla wielu firm. Na zdjęciu na dole po prawej pracownicy firmy PwC używają Gogli Wirtualnej Rzeczywistości, żeby widzieć swoich kolegów z pracy jako awatary w tym samym pomieszczeniu, w którym sami się znajdują. To sprawianie, żeby poczuli, że są razem, mimo że w rzeczywistości dzielą ich kilometry. Myślę, że wspaniale będzie obserwować rozwój tej technologii w przyszłości. Ciekawe czy będziemy mieć spotkania hologramów, a ludzie będą nagle pojawiać przy naszych biurkach – w stylu Gwiezdnych Wojen.</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p:txBody>
      </p:sp>
      <p:sp>
        <p:nvSpPr>
          <p:cNvPr id="252" name="Google Shape;252;p1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Jeśli pomaganie ludziom przy pomocy technologii w komunikowaniu się, uczeniu i pracowaniu brzmi dla was interesująco, możecie zostać programistami. Jako programista możesz pracować w wielu obszarach. Możesz pomagać rozwijać oprogramowanie przyszłości, które sprawi, że zajęcia online będą bardziej użyteczne i wciągające. Programiści analizują potrzeby użytkowników (w tym przypadku nauczycieli i uczniów), a następnie projektują i tworzą programy komputerowe, które te potrzeby zaspokajają. Czy umiesz pomyśleć o sposobach wykorzystania technologii tak, aby nauka była dostępna dla wszystkich? </a:t>
            </a: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Możecie być też specjalistami i </a:t>
            </a:r>
            <a:r>
              <a:rPr lang="pl-PL" sz="1000" dirty="0" err="1">
                <a:latin typeface="Poppins"/>
                <a:ea typeface="Poppins"/>
                <a:cs typeface="Poppins"/>
                <a:sym typeface="Poppins"/>
              </a:rPr>
              <a:t>spcjalistkami</a:t>
            </a:r>
            <a:r>
              <a:rPr lang="pl-PL" sz="1000" dirty="0">
                <a:latin typeface="Poppins"/>
                <a:ea typeface="Poppins"/>
                <a:cs typeface="Poppins"/>
                <a:sym typeface="Poppins"/>
              </a:rPr>
              <a:t> AR albo VR, czyli rzeczywistości rozszerzonej (ang. </a:t>
            </a:r>
            <a:r>
              <a:rPr lang="en-GB" sz="1000" dirty="0">
                <a:latin typeface="Poppins"/>
                <a:ea typeface="Poppins"/>
                <a:cs typeface="Poppins"/>
                <a:sym typeface="Poppins"/>
              </a:rPr>
              <a:t>augmented reality</a:t>
            </a:r>
            <a:r>
              <a:rPr lang="pl-PL" sz="1000" dirty="0">
                <a:latin typeface="Poppins"/>
                <a:ea typeface="Poppins"/>
                <a:cs typeface="Poppins"/>
                <a:sym typeface="Poppins"/>
              </a:rPr>
              <a:t>) lub wirtualnej (ang. </a:t>
            </a:r>
            <a:r>
              <a:rPr lang="en-GB" sz="1000" dirty="0">
                <a:latin typeface="Poppins"/>
                <a:ea typeface="Poppins"/>
                <a:cs typeface="Poppins"/>
                <a:sym typeface="Poppins"/>
              </a:rPr>
              <a:t>virtual reality</a:t>
            </a:r>
            <a:r>
              <a:rPr lang="pl-PL" sz="1000" dirty="0">
                <a:latin typeface="Poppins"/>
                <a:ea typeface="Poppins"/>
                <a:cs typeface="Poppins"/>
                <a:sym typeface="Poppins"/>
              </a:rPr>
              <a:t>). Jeśli ten rodzaj technologii cię interesuje, możesz zostać ekspertem od tego, jak stosować AR i VR w firmach do komunikowania się, szkolenia pracowników, organizacji wydarzeń i tworzenia nowego środowiska pracy.</a:t>
            </a:r>
          </a:p>
          <a:p>
            <a:pPr marL="0" lvl="0" indent="0" algn="l" rtl="0">
              <a:spcBef>
                <a:spcPts val="0"/>
              </a:spcBef>
              <a:spcAft>
                <a:spcPts val="0"/>
              </a:spcAft>
              <a:buClr>
                <a:schemeClr val="dk1"/>
              </a:buClr>
              <a:buSzPts val="1400"/>
              <a:buFont typeface="Arial"/>
              <a:buNone/>
            </a:pPr>
            <a:endParaRPr sz="1000"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pl-PL" sz="1000" dirty="0">
                <a:latin typeface="Poppins"/>
                <a:ea typeface="Poppins"/>
                <a:cs typeface="Poppins"/>
                <a:sym typeface="Poppins"/>
              </a:rPr>
              <a:t>Mam nadzieję, że niektóre z rozwiązań technologicznych i zawodów, o których dziś rozmawialiśmy wydały się wam interesujące. Jestem pewna/y, że technologia w tym obszarze będzie się rozwijać i doskonalić, żeby wirusy nie miały już takiego wpływu na nasze życie.</a:t>
            </a:r>
          </a:p>
          <a:p>
            <a:pPr marL="0" lvl="0" indent="0" algn="l" rtl="0">
              <a:lnSpc>
                <a:spcPct val="115000"/>
              </a:lnSpc>
              <a:spcBef>
                <a:spcPts val="0"/>
              </a:spcBef>
              <a:spcAft>
                <a:spcPts val="0"/>
              </a:spcAft>
              <a:buClr>
                <a:schemeClr val="dk1"/>
              </a:buClr>
              <a:buSzPts val="1100"/>
              <a:buFont typeface="Arial"/>
              <a:buNone/>
            </a:pPr>
            <a:endParaRPr sz="1000"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00" dirty="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dirty="0"/>
          </a:p>
        </p:txBody>
      </p:sp>
      <p:sp>
        <p:nvSpPr>
          <p:cNvPr id="263" name="Google Shape;263;p1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Wróćmy do pytania, które zadałam/zadałem Wam na początku naszego </a:t>
            </a:r>
            <a:r>
              <a:rPr lang="pl-PL" sz="1200" b="0" dirty="0">
                <a:latin typeface="Poppins"/>
                <a:ea typeface="Poppins"/>
                <a:cs typeface="Poppins"/>
                <a:sym typeface="Poppins"/>
              </a:rPr>
              <a:t>spotkania: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lvl="0" indent="0" algn="l" rtl="0">
              <a:lnSpc>
                <a:spcPct val="100000"/>
              </a:lnSpc>
              <a:spcBef>
                <a:spcPts val="0"/>
              </a:spcBef>
              <a:spcAft>
                <a:spcPts val="0"/>
              </a:spcAft>
              <a:buSzPts val="1100"/>
              <a:buNone/>
            </a:pPr>
            <a:endParaRPr sz="1200" dirty="0">
              <a:latin typeface="Poppins"/>
              <a:ea typeface="Poppins"/>
              <a:cs typeface="Poppins"/>
              <a:sym typeface="Poppi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Czas na wyzwanie Technologii dla Pandemii. Chcemy, żebyś zaprojektował/a nową maseczkę ochronną, która pomoże kontrolować rozprzestrzenianie się wirusów. Bardziej niż na samych materiałach, zależy nam na tym, abyś wykorzystał/a technologię. Chcemy aby twoja maska miała opis, w jaki sposób wykorzystuje technologię i chroni użytkownika. Na tym slajdzie podpowiadamy nad czym warto pomyśleć i dajemy linki do ciekawych pomysłów. Np. ... (przeczytaj niektóre punkty ze slajdu i wejdź w linki, jeśli robisz prezentację dla klasy).</a:t>
            </a: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Narysuj swój projekt na papierze albo przy pomocy programu komputerowego i dodaj opisy wyjaśniające zastosowane technologie oraz tłumaczące jak zapewnia bezpieczeństwo użytkownikowi. Możesz narysować maseczkę z przodu oraz z boku, aby dokładnie pokazać jak wygląda z różnych perspektyw.</a:t>
            </a:r>
            <a:endParaRPr sz="1000" dirty="0">
              <a:latin typeface="Poppins"/>
              <a:ea typeface="Poppins"/>
              <a:cs typeface="Poppins"/>
              <a:sym typeface="Poppins"/>
            </a:endParaRPr>
          </a:p>
          <a:p>
            <a:pPr marL="0" lvl="0" indent="0" algn="l" rtl="0">
              <a:spcBef>
                <a:spcPts val="600"/>
              </a:spcBef>
              <a:spcAft>
                <a:spcPts val="0"/>
              </a:spcAft>
              <a:buSzPts val="1400"/>
              <a:buNone/>
            </a:pPr>
            <a:endParaRPr lang="pl-PL" sz="1000" dirty="0">
              <a:latin typeface="Poppins"/>
              <a:ea typeface="Poppins"/>
              <a:cs typeface="Poppins"/>
              <a:sym typeface="Poppins"/>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pl-PL" sz="1000" dirty="0">
                <a:latin typeface="Poppins"/>
                <a:ea typeface="Poppins"/>
                <a:cs typeface="Poppins"/>
                <a:sym typeface="Poppins"/>
              </a:rPr>
              <a:t>Chcemy zobaczyć twoje wyzwanie Tech We Can, a jak chcesz nam opowiedzieć o swojej pracy, napisz do nas maila albo poproś rodziców/nauczycieli o udostępnienie w mediach społecznościowych z hasthagiem #TechWeCan.</a:t>
            </a:r>
          </a:p>
          <a:p>
            <a:pPr marL="0" lvl="0" indent="0" algn="l" rtl="0">
              <a:spcBef>
                <a:spcPts val="600"/>
              </a:spcBef>
              <a:spcAft>
                <a:spcPts val="0"/>
              </a:spcAft>
              <a:buSzPts val="1400"/>
              <a:buNone/>
            </a:pPr>
            <a:r>
              <a:rPr lang="pl-PL" sz="1000" dirty="0">
                <a:latin typeface="Poppins"/>
                <a:ea typeface="Poppins"/>
                <a:cs typeface="Poppins"/>
                <a:sym typeface="Poppins"/>
              </a:rPr>
              <a:t>Nie mogę się doczekać co stworzysz. Kto wie, może twój projekt zostanie zrealizowany w przyszłości i będzie chronić ludzi na całym świecie.</a:t>
            </a:r>
          </a:p>
          <a:p>
            <a:pPr marL="0" lvl="0" indent="0" algn="l" rtl="0">
              <a:spcBef>
                <a:spcPts val="600"/>
              </a:spcBef>
              <a:spcAft>
                <a:spcPts val="0"/>
              </a:spcAft>
              <a:buSzPts val="1400"/>
              <a:buNone/>
            </a:pPr>
            <a:endParaRPr sz="1000" dirty="0">
              <a:latin typeface="Poppins"/>
              <a:ea typeface="Poppins"/>
              <a:cs typeface="Poppins"/>
              <a:sym typeface="Poppins"/>
            </a:endParaRPr>
          </a:p>
        </p:txBody>
      </p:sp>
      <p:sp>
        <p:nvSpPr>
          <p:cNvPr id="277" name="Google Shape;277;p1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Zanim zaczniemy, mam do Was pytanie.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[krótka angażująca rozmowa z dziećmi i prośba o wymienienie kilku zawodów, które mają na myśli]</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A  z Was uważa, że do wykonywania Waszej przyszłej pracy będzie wykorzystywana technologia? Proszę podnieście ręce jeśli uważacie, że tak. </a:t>
            </a:r>
            <a:r>
              <a:rPr lang="en" sz="1200" dirty="0"/>
              <a:t> </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Co w ogóle znaczy słowo ‚technologia’? Jest wiele różnych definicji technologii ale mi najbardziej odpowiada ta</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lang="en" sz="1200" dirty="0">
                <a:solidFill>
                  <a:schemeClr val="dk1"/>
                </a:solidFill>
                <a:latin typeface="Poppins"/>
                <a:ea typeface="Poppins"/>
                <a:cs typeface="Poppins"/>
                <a:sym typeface="Poppins"/>
              </a:rPr>
              <a:t>.’</a:t>
            </a: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[Poproś dzieci aby powiedziały z czym im kojarzy się to słowo i czy mogą podać przykłady technologii albo zawodów z nią związanych]</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Technolog</a:t>
            </a:r>
            <a:r>
              <a:rPr lang="pl-PL" sz="1200" dirty="0" err="1">
                <a:solidFill>
                  <a:schemeClr val="dk1"/>
                </a:solidFill>
                <a:latin typeface="Poppins"/>
                <a:ea typeface="Poppins"/>
                <a:cs typeface="Poppins"/>
                <a:sym typeface="Poppins"/>
              </a:rPr>
              <a:t>ia</a:t>
            </a:r>
            <a:r>
              <a:rPr lang="pl-PL" sz="1200" dirty="0">
                <a:solidFill>
                  <a:schemeClr val="dk1"/>
                </a:solidFill>
                <a:latin typeface="Poppins"/>
                <a:ea typeface="Poppins"/>
                <a:cs typeface="Poppins"/>
                <a:sym typeface="Poppins"/>
              </a:rPr>
              <a:t> zmienia się bardzo szybko</a:t>
            </a:r>
            <a:r>
              <a:rPr lang="en" sz="1200" dirty="0">
                <a:solidFill>
                  <a:schemeClr val="dk1"/>
                </a:solidFill>
                <a:latin typeface="Poppins"/>
                <a:ea typeface="Poppins"/>
                <a:cs typeface="Poppins"/>
                <a:sym typeface="Poppins"/>
              </a:rPr>
              <a:t>.</a:t>
            </a:r>
            <a:r>
              <a:rPr lang="pl-PL" sz="1200" dirty="0">
                <a:solidFill>
                  <a:schemeClr val="dk1"/>
                </a:solidFill>
                <a:latin typeface="Poppins"/>
                <a:ea typeface="Poppins"/>
                <a:cs typeface="Poppins"/>
                <a:sym typeface="Poppins"/>
              </a:rPr>
              <a:t> Zmienia się szybciej niż kiedykolwiek w historii naszej planety, co oznacza, że cały czas powstają nowe wynalazki i rozwiązania.  W tej chwili luzie dookoła świata pracują nad takimi wynalazkami jak latające samochody, roboty, które mogą być w  naszych domach lub nauczyciele, którzy wyświetlają się w klasach jako hologramy. </a:t>
            </a:r>
          </a:p>
          <a:p>
            <a:pPr marL="0" lvl="0" indent="0" algn="l" rtl="0">
              <a:lnSpc>
                <a:spcPct val="100000"/>
              </a:lnSpc>
              <a:spcBef>
                <a:spcPts val="0"/>
              </a:spcBef>
              <a:spcAft>
                <a:spcPts val="0"/>
              </a:spcAft>
              <a:buClr>
                <a:schemeClr val="dk1"/>
              </a:buClr>
              <a:buSzPts val="1100"/>
              <a:buFont typeface="Arial"/>
              <a:buNone/>
            </a:pP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Wszystkie te wynalazki już istnieją, ale ludzie ciągle je udoskonalają tak, żeby były bardziej przydatne i dostępne dla wszystkich, ponieważ na razie wszystkie te rozwiązania są zbyt drogie żeby więcej ludzi mogło z nich skorzystać.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Zanim zaczniemy lekcję o Technologii dla Pandemii, chciał(a)bym pokrótce wyjaśnić znaczenie słów wirus i pandemia. </a:t>
            </a: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Wirusy to małe cząsteczki, które mogą wywołać chorobę u ludzi, zwierząt i roślin. Wirusy są przyczyną grypy, ospy czy odry.</a:t>
            </a: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Nasze ciała składają się z wielu małych komórek. Kiedy wirus wejdzie do komórki żywego organizmu, np. ludzkiego ciała, może się namnażać, rozsiewać i infekować inne komórki.</a:t>
            </a: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Nasze ciała potrafią samodzielnie walczyć z wirusami – np. przez gorączkę. Możecie być osłabieni i czuć, że jest wam gorąco – to wtedy wasze ciało wykrywa wirusy i podnosi temperaturę, żeby powstrzymać je przed namnażaniem. Niektóre wirusy nie lubią ciepła, więc jest to bardzo sprytny sposób obrony.</a:t>
            </a: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Mamy też układ odpornościowy, który nas chroni. Kiedy nasze ciała wykryją wirus, zaczynają produkować specjalne białe krwinki oraz przeciwciała, które go atakują. A to, co jest jeszcze sprytniejsze to fakt, że kiedy już raz nasze komórki zwalczą wirus, pozostają w naszych ciałach gotowe do wykrycia go po raz kolejny i obrony przed infekcjami przez niego wywołanymi. Dlatego jest mało prawdopodobne, żeby złapać dwa razy ten sam wirus – ponieważ nasze ciała już wiedzą jak z nim walczyć.</a:t>
            </a:r>
          </a:p>
          <a:p>
            <a:pPr marL="0" lvl="0" indent="0" algn="l" rtl="0">
              <a:spcBef>
                <a:spcPts val="0"/>
              </a:spcBef>
              <a:spcAft>
                <a:spcPts val="0"/>
              </a:spcAft>
              <a:buClr>
                <a:schemeClr val="dk1"/>
              </a:buClr>
              <a:buSzPts val="1400"/>
              <a:buFont typeface="Arial"/>
              <a:buNone/>
            </a:pP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Pandemia do globalny wybuch choroby. Dzieje się wtedy, kiedy wirus rozprzestrzenia się między ludźmi szybko i łatwo i może wywołać poważną chorobę. W przeszłości mieliśmy wiele pandemii m.in. czarną śmierć, grypę hiszpańską i ostatnio koronawirus.</a:t>
            </a: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W przyszłości niewykluczone są kolejne pandemie, ale dziś porozmawiamy o tym jak technologia potrafi teraz i może w przyszłości im zapobiegać i ograniczyć ich wpływ na nasze zdrowie i codzienne życie.</a:t>
            </a:r>
            <a:endParaRPr sz="1000" dirty="0">
              <a:latin typeface="Poppins"/>
              <a:ea typeface="Poppins"/>
              <a:cs typeface="Poppins"/>
              <a:sym typeface="Poppins"/>
            </a:endParaRPr>
          </a:p>
        </p:txBody>
      </p:sp>
      <p:sp>
        <p:nvSpPr>
          <p:cNvPr id="148" name="Google Shape;148;p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Zaczniemy od tego, w jaki sposób technologia wspomaga kontrolowanie rozprzestrzeniania się wirusa. </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Noszenie maseczek skutecznie ogranicza ryzyko złapania i rozsiania wirusa. Ciekawym faktem na temat pandemii koronawirusa jest to, że w 2020 roku w ponad 50 krajach na świecie, ludzie mieli obowiązek zasłaniania ust i nosa po wyjściu z domu.</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Podczas pandemii koronawirusa wiele firm technologicznych pracowało nad nowymi i innowacyjnymi maseczkami, które pomogą go zatrzymać. Niebieska maska ze zdjęcia na górze po prawej ma specjalną małą łatkę, która wskazuje kiedy należy ją wymienić – stworzyła ją firma Insignia Technologies. Specjalna mała etykietka zmienia kolor i wskazuje, jeśli jednorazowa maseczka jest noszona za długo i należy ją zmienić. To szczególnie pomocne rozwiązanie dla lekarzy i pielęgniarek, którzy pracują na długich zmianach w tej samej masce ochronnej.</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Sztuczna inteligencja jest również stosowana na różne sposoby, żeby pomagać kontrolować rozprzestrzenianie się koronawirsua. Na środku widzimy logo firmy BlueDot. Firma ta specjalizuje się w wykorzystywaniu inteligencji ludzkiej i sztucznej do wykrywania rozprzestrzeniania się wirusów i chorób. AI (ang. </a:t>
            </a:r>
            <a:r>
              <a:rPr lang="en-GB" sz="1000" dirty="0">
                <a:latin typeface="Poppins"/>
                <a:ea typeface="Poppins"/>
                <a:cs typeface="Poppins"/>
                <a:sym typeface="Poppins"/>
              </a:rPr>
              <a:t>artificial</a:t>
            </a:r>
            <a:r>
              <a:rPr lang="pl-PL" sz="1000" dirty="0">
                <a:latin typeface="Poppins"/>
                <a:ea typeface="Poppins"/>
                <a:cs typeface="Poppins"/>
                <a:sym typeface="Poppins"/>
              </a:rPr>
              <a:t> inteligence), czyli sztuczna inteligencja polega na tym, że uczymy komputery myślenia, indentyfikowania i podejmowania decyzji. BlueDot była jedną z pierwszych firm na świecie, która wskazała, że koronawirus stanowi zagrożenie i może rozprzestrzeniać się poza Chinami. Ta technologia jest bardzo mądra i polega na ciągłym skanowaniu mediów i informacji z całego świata w wielu językach, żeby zebrać, to o czym się mówi, dostrzec trendy i rozpoznać miejsca, które wirus może opanować. Jeśli coś zauważy, alarmuje człowieka, który następnie się temu przygląda.</a:t>
            </a:r>
          </a:p>
          <a:p>
            <a:pPr marL="0" lvl="0" indent="0" algn="l" rtl="0">
              <a:spcBef>
                <a:spcPts val="0"/>
              </a:spcBef>
              <a:spcAft>
                <a:spcPts val="0"/>
              </a:spcAft>
              <a:buClr>
                <a:schemeClr val="dk1"/>
              </a:buClr>
              <a:buSzPts val="11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pl-PL" sz="1000" dirty="0">
                <a:latin typeface="Poppins"/>
                <a:ea typeface="Poppins"/>
                <a:cs typeface="Poppins"/>
                <a:sym typeface="Poppins"/>
              </a:rPr>
              <a:t>Na zdjęciu po prawej na dole widzimy pierwszą kobietę w Wielkiej Brytanii, która otrzymała szczepionkę na koronawirusa (nie licząc osób, które brały udział w badanich klinicznych). Lekarze stosują szczepienia, żeby zapobiegać chorobom wywołanym przez wirusy. Szczepionki zawierają martwe wirusy albo ich fragmenty i uczą nasze ciała jak je zwalczać, jeśli kiedykolwiek dojdzie do kontaktu z prawdziwymi wirusami. Zmniejsza się zatem prawdopodobieństwo, że wirus nas osłabi, ponieważ nasze ciało już wie czym jest i jak z nim walczyć.</a:t>
            </a:r>
          </a:p>
          <a:p>
            <a:pPr marL="0" lvl="0" indent="0" algn="l" rtl="0">
              <a:spcBef>
                <a:spcPts val="0"/>
              </a:spcBef>
              <a:spcAft>
                <a:spcPts val="0"/>
              </a:spcAft>
              <a:buClr>
                <a:schemeClr val="dk1"/>
              </a:buClr>
              <a:buSzPts val="1100"/>
              <a:buFont typeface="Arial"/>
              <a:buNone/>
            </a:pPr>
            <a:endParaRPr sz="1000" dirty="0">
              <a:latin typeface="Poppins"/>
              <a:ea typeface="Poppins"/>
              <a:cs typeface="Poppins"/>
              <a:sym typeface="Poppins"/>
            </a:endParaRPr>
          </a:p>
        </p:txBody>
      </p:sp>
      <p:sp>
        <p:nvSpPr>
          <p:cNvPr id="159" name="Google Shape;159;p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Bardzo ważnym elementem pomagającym w walce z chorobami są badania przeprowadzane </a:t>
            </a:r>
            <a:r>
              <a:rPr lang="pl-PL" sz="1000">
                <a:latin typeface="Poppins"/>
                <a:ea typeface="Poppins"/>
                <a:cs typeface="Poppins"/>
                <a:sym typeface="Poppins"/>
              </a:rPr>
              <a:t>w laboratoriach. Zobaczmy </a:t>
            </a:r>
            <a:r>
              <a:rPr lang="pl-PL" sz="1000" dirty="0">
                <a:latin typeface="Poppins"/>
                <a:ea typeface="Poppins"/>
                <a:cs typeface="Poppins"/>
                <a:sym typeface="Poppins"/>
              </a:rPr>
              <a:t>teraz jak wyglądają dzisiejsze laboratoria i jak się w nich pracuje. Zwróćcie uwagę na to jak wiele różnych maszyn i komputerów jest w laboratorium i co robią pracujący w nich ludzie. </a:t>
            </a: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[WŁĄCZ VIDEO - https://www.youtube.com/watch?v=J_NUtJMlbiU lub kliknij w obrazek na slajdzie – warto zacząć od 2.minuty i skończyć po 5-6ciu minutach (film jest  dość długi)</a:t>
            </a:r>
          </a:p>
          <a:p>
            <a:pPr marL="0" lvl="0" indent="0" algn="l" rtl="0">
              <a:spcBef>
                <a:spcPts val="0"/>
              </a:spcBef>
              <a:spcAft>
                <a:spcPts val="0"/>
              </a:spcAft>
              <a:buClr>
                <a:schemeClr val="dk1"/>
              </a:buClr>
              <a:buSzPts val="1400"/>
              <a:buFont typeface="Arial"/>
              <a:buNone/>
            </a:pPr>
            <a:endParaRPr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Co zapamiętaliście z filmu? Co wam się spodobało? Na co zwróciliście szczególną uwagę?</a:t>
            </a:r>
            <a:endParaRPr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endParaRPr sz="1000" dirty="0">
              <a:latin typeface="Poppins"/>
              <a:ea typeface="Poppins"/>
              <a:cs typeface="Poppins"/>
              <a:sym typeface="Poppins"/>
            </a:endParaRPr>
          </a:p>
        </p:txBody>
      </p:sp>
      <p:sp>
        <p:nvSpPr>
          <p:cNvPr id="173" name="Google Shape;173;p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Jeśli chcecie wykonywać w przyszłości pracę, dzięki której pomożecie kontrolować rozprzestrzenianie się wirusów, to jeden z tych zawodów może być dla was.</a:t>
            </a:r>
          </a:p>
          <a:p>
            <a:pPr marL="0" lvl="0" indent="0" algn="l" rtl="0">
              <a:spcBef>
                <a:spcPts val="0"/>
              </a:spcBef>
              <a:spcAft>
                <a:spcPts val="0"/>
              </a:spcAft>
              <a:buClr>
                <a:schemeClr val="dk1"/>
              </a:buClr>
              <a:buSzPts val="12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Możecie zostać badaczami naukowymi. Jako badacz możesz pracować w laboratorium nad rozwojem i tworzeniem szczepionek. Możesz pomagać chronić ludzi przed wirusami i leczyć choroby. Jeśli lubisz naukę i pomaganie innym, to może być praca dla ciebie.</a:t>
            </a:r>
            <a:endParaRPr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Możecie być też inżynierami machine learning (uczenia maszynowego). Jako inżynier machine learning możesz wykorzystywać swoje umiejętności matematyczne i analityczne, żeby programować komputery tak, aby potrafiły same gromadzić dane w celu uczenia się i doskonalenia – bez pomocy człowieka, który mówi im co mają robić.</a:t>
            </a:r>
          </a:p>
        </p:txBody>
      </p:sp>
      <p:sp>
        <p:nvSpPr>
          <p:cNvPr id="187" name="Google Shape;187;p5: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Jak już wspomniałam/em wcześniej, jednym z objawów koronawirusa i większości wirusów jest wysoka temperatura ciała. Zapewne macie termometr w domu, który wasi rodzice albo opiekunowie przybliżają wam do czoła, żeby zmierzyć temperaturę. Na zdjęciu w lewym górnym rogu widzimy kobietę w specjalnym inteligentym kasku na lotnisku w Rzymie. Używa kasku, żeby skanować temperaturę wszystkich pasażerów wokół niej. W ten sposób indentyfikuje każdego z podwyższoną temperaturą, kto potecjalnie może zarazić innych pasażerów wirusem.</a:t>
            </a:r>
          </a:p>
          <a:p>
            <a:pPr marL="0" lvl="0" indent="0" algn="l" rtl="0">
              <a:spcBef>
                <a:spcPts val="0"/>
              </a:spcBef>
              <a:spcAft>
                <a:spcPts val="0"/>
              </a:spcAft>
              <a:buClr>
                <a:schemeClr val="dk1"/>
              </a:buClr>
              <a:buSzPts val="14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pl-PL" sz="1000" dirty="0">
                <a:latin typeface="Poppins"/>
                <a:ea typeface="Poppins"/>
                <a:cs typeface="Poppins"/>
                <a:sym typeface="Poppins"/>
              </a:rPr>
              <a:t>Na zdjęciu po prawej jest kobieta kaszląca do telefonu. Badacze w USA pracują nad aplikacją, która używa sztucznej inteligencji - słucha waszego kaszlu i przewiduje czy to koronawirus czy nie. Idziecie do lekarza, a on już wcześniej słyszał wasz kaszel i orientuje się, czy macie określoną chorobę albo wirusa. Badacze nagrali tysiące kaszlących ludzi z i bez koronawirusa. Następnie tak zaprogramowali komputery, żeby rozpoznawały czy macie kaszel spowodowany koronawirusem czy nie. Do tej pory aplikacja poprawnie zindentyfikowała 98,5% osób, które później miały pozytywny wynik testu. Miejmy nadzieję, że aplikacja będzie testowana nadal i wkrótce zostanie zatwierdzona do użytku. Przyszłe wirusy mogą dawać inne objawy, ale zapewne jest możliwość użycia sztucznej inteligencji, żeby je wykrywać. Być może sztuczna inteligencja będzie rozpoznawać wysypkę, różne typy plamek na ciele i każdy inny symptom.</a:t>
            </a:r>
          </a:p>
          <a:p>
            <a:pPr marL="0" lvl="0" indent="0" algn="l" rtl="0">
              <a:spcBef>
                <a:spcPts val="0"/>
              </a:spcBef>
              <a:spcAft>
                <a:spcPts val="0"/>
              </a:spcAft>
              <a:buClr>
                <a:schemeClr val="dk1"/>
              </a:buClr>
              <a:buSzPts val="1400"/>
              <a:buFont typeface="Arial"/>
              <a:buNone/>
            </a:pPr>
            <a:endParaRPr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Mogliście również słyszeć o aplikacji śledzącej, którą NHS (brytyjska służba zdrowia) udostępnił w 2020 roku, żeby zatrzymać rozprzestrzenianie się koronawirusa. Wiele osób myślało, że aplikacja śledzi lokalizację, ale to nie do końca tak działa. Aplikacja mierzy dystans między waszym a innymi telefonami, które również mają ją zainstalowaną. Możecie też „zameldować się” na wydarzeniu. Ludzie mogą dodawać symptomy i sprawdzać rezultaty w swojej aplikacji, natomiast wasz telefon zaalarmuje was jeśli zaistniało ryzyko złapania koronawirusa i musicie się izolować. Wiele innych funkcji w tej jednej aplikacji pomaga kontrolować rozprzestrzenianie się wirusa.</a:t>
            </a:r>
          </a:p>
        </p:txBody>
      </p:sp>
      <p:sp>
        <p:nvSpPr>
          <p:cNvPr id="202" name="Google Shape;202;p6: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Jeśli podoba się wam wykrywanie i zapobieganie rozprzestrzenianiu wirusa, te zawody mogą być dla was.</a:t>
            </a:r>
          </a:p>
          <a:p>
            <a:pPr marL="0" lvl="0" indent="0" algn="l" rtl="0">
              <a:spcBef>
                <a:spcPts val="0"/>
              </a:spcBef>
              <a:spcAft>
                <a:spcPts val="0"/>
              </a:spcAft>
              <a:buClr>
                <a:schemeClr val="dk1"/>
              </a:buClr>
              <a:buSzPts val="1200"/>
              <a:buFont typeface="Arial"/>
              <a:buNone/>
            </a:pPr>
            <a:endParaRPr lang="pl-PL"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Możecie projektować aplikacje. Jako projektanci lub projektantki aplikacji możecie tworzyć aplikacje medyczne przyszłości. Możecie zaprojektować sposób wykrywania i monitorowania wirusa tak, żeby się nie rozprzestrzeniał i nie spowodował epidemii.</a:t>
            </a:r>
          </a:p>
          <a:p>
            <a:pPr marL="0" lvl="0" indent="0" algn="l" rtl="0">
              <a:spcBef>
                <a:spcPts val="0"/>
              </a:spcBef>
              <a:spcAft>
                <a:spcPts val="0"/>
              </a:spcAft>
              <a:buClr>
                <a:schemeClr val="dk1"/>
              </a:buClr>
              <a:buSzPts val="1200"/>
              <a:buFont typeface="Arial"/>
              <a:buNone/>
            </a:pPr>
            <a:endParaRPr sz="1000" dirty="0">
              <a:latin typeface="Poppins"/>
              <a:ea typeface="Poppins"/>
              <a:cs typeface="Poppins"/>
              <a:sym typeface="Poppins"/>
            </a:endParaRPr>
          </a:p>
          <a:p>
            <a:pPr marL="0" lvl="0" indent="0" algn="l" rtl="0">
              <a:spcBef>
                <a:spcPts val="0"/>
              </a:spcBef>
              <a:spcAft>
                <a:spcPts val="0"/>
              </a:spcAft>
              <a:buClr>
                <a:schemeClr val="dk1"/>
              </a:buClr>
              <a:buSzPts val="1200"/>
              <a:buFont typeface="Arial"/>
              <a:buNone/>
            </a:pPr>
            <a:r>
              <a:rPr lang="pl-PL" sz="1000" dirty="0">
                <a:latin typeface="Poppins"/>
                <a:ea typeface="Poppins"/>
                <a:cs typeface="Poppins"/>
                <a:sym typeface="Poppins"/>
              </a:rPr>
              <a:t>Jeśli wyobrażacie sobie swoją przyszłą karierę w rozwijaniu technologii i wymyślaniu gadżetów do wykrywania i monitorowania wirusów, możecie zostać projektantami i projektantkami produktów. Product designerzy tworzą nowe i ulepszają istniejące produkty. Być może, słuchając o rozwiązaniach technologicznych, o których dziś była mowa, pomyśleliście „To super i fajnie gdybym też mógł/mogła coś takiego zrobić”. Jeśli w ten sposób myślicie, być może praca w charakterze product designera jest dla was.</a:t>
            </a:r>
          </a:p>
        </p:txBody>
      </p:sp>
      <p:sp>
        <p:nvSpPr>
          <p:cNvPr id="212" name="Google Shape;212;p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Lines">
  <p:cSld name="1_Title Slide Lines">
    <p:bg>
      <p:bgPr>
        <a:solidFill>
          <a:srgbClr val="DEDEDE"/>
        </a:solidFill>
        <a:effectLst/>
      </p:bgPr>
    </p:bg>
    <p:spTree>
      <p:nvGrpSpPr>
        <p:cNvPr id="1" name="Shape 14"/>
        <p:cNvGrpSpPr/>
        <p:nvPr/>
      </p:nvGrpSpPr>
      <p:grpSpPr>
        <a:xfrm>
          <a:off x="0" y="0"/>
          <a:ext cx="0" cy="0"/>
          <a:chOff x="0" y="0"/>
          <a:chExt cx="0" cy="0"/>
        </a:xfrm>
      </p:grpSpPr>
      <p:sp>
        <p:nvSpPr>
          <p:cNvPr id="15" name="Google Shape;15;p15"/>
          <p:cNvSpPr>
            <a:spLocks noGrp="1"/>
          </p:cNvSpPr>
          <p:nvPr>
            <p:ph type="pic" idx="2"/>
          </p:nvPr>
        </p:nvSpPr>
        <p:spPr>
          <a:xfrm>
            <a:off x="1" y="0"/>
            <a:ext cx="10691813" cy="6806241"/>
          </a:xfrm>
          <a:prstGeom prst="rect">
            <a:avLst/>
          </a:prstGeom>
          <a:solidFill>
            <a:srgbClr val="DEDEDE"/>
          </a:solidFill>
          <a:ln>
            <a:noFill/>
          </a:ln>
        </p:spPr>
      </p:sp>
      <p:sp>
        <p:nvSpPr>
          <p:cNvPr id="16" name="Google Shape;16;p15"/>
          <p:cNvSpPr txBox="1">
            <a:spLocks noGrp="1"/>
          </p:cNvSpPr>
          <p:nvPr>
            <p:ph type="ctrTitle"/>
          </p:nvPr>
        </p:nvSpPr>
        <p:spPr>
          <a:xfrm>
            <a:off x="388416" y="472479"/>
            <a:ext cx="6505577" cy="2077192"/>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28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p:nvPr/>
        </p:nvSpPr>
        <p:spPr>
          <a:xfrm>
            <a:off x="0" y="6806242"/>
            <a:ext cx="10691813" cy="753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 name="Google Shape;18;p15"/>
          <p:cNvSpPr txBox="1"/>
          <p:nvPr/>
        </p:nvSpPr>
        <p:spPr>
          <a:xfrm>
            <a:off x="388413" y="7133330"/>
            <a:ext cx="2052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Tech We Can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59" name="Google Shape;59;p2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 name="Google Shape;60;p26"/>
          <p:cNvSpPr txBox="1"/>
          <p:nvPr/>
        </p:nvSpPr>
        <p:spPr>
          <a:xfrm>
            <a:off x="388413" y="7055696"/>
            <a:ext cx="2628000" cy="151194"/>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27"/>
          <p:cNvSpPr txBox="1">
            <a:spLocks noGrp="1"/>
          </p:cNvSpPr>
          <p:nvPr>
            <p:ph type="body" idx="1"/>
          </p:nvPr>
        </p:nvSpPr>
        <p:spPr>
          <a:xfrm>
            <a:off x="388415" y="1512606"/>
            <a:ext cx="4800179"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3" name="Google Shape;63;p27"/>
          <p:cNvSpPr txBox="1">
            <a:spLocks noGrp="1"/>
          </p:cNvSpPr>
          <p:nvPr>
            <p:ph type="body" idx="2"/>
          </p:nvPr>
        </p:nvSpPr>
        <p:spPr>
          <a:xfrm>
            <a:off x="5503222" y="1512605"/>
            <a:ext cx="4800179"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4" name="Google Shape;64;p27"/>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6"/>
        <p:cNvGrpSpPr/>
        <p:nvPr/>
      </p:nvGrpSpPr>
      <p:grpSpPr>
        <a:xfrm>
          <a:off x="0" y="0"/>
          <a:ext cx="0" cy="0"/>
          <a:chOff x="0" y="0"/>
          <a:chExt cx="0" cy="0"/>
        </a:xfrm>
      </p:grpSpPr>
      <p:sp>
        <p:nvSpPr>
          <p:cNvPr id="67" name="Google Shape;67;p28"/>
          <p:cNvSpPr txBox="1">
            <a:spLocks noGrp="1"/>
          </p:cNvSpPr>
          <p:nvPr>
            <p:ph type="body" idx="1"/>
          </p:nvPr>
        </p:nvSpPr>
        <p:spPr>
          <a:xfrm>
            <a:off x="388414"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8" name="Google Shape;68;p28"/>
          <p:cNvSpPr txBox="1">
            <a:spLocks noGrp="1"/>
          </p:cNvSpPr>
          <p:nvPr>
            <p:ph type="body" idx="2"/>
          </p:nvPr>
        </p:nvSpPr>
        <p:spPr>
          <a:xfrm>
            <a:off x="3799214"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69" name="Google Shape;69;p28"/>
          <p:cNvSpPr txBox="1">
            <a:spLocks noGrp="1"/>
          </p:cNvSpPr>
          <p:nvPr>
            <p:ph type="body" idx="3"/>
          </p:nvPr>
        </p:nvSpPr>
        <p:spPr>
          <a:xfrm>
            <a:off x="7208622" y="1512605"/>
            <a:ext cx="3094778"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0" name="Google Shape;70;p28"/>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72"/>
        <p:cNvGrpSpPr/>
        <p:nvPr/>
      </p:nvGrpSpPr>
      <p:grpSpPr>
        <a:xfrm>
          <a:off x="0" y="0"/>
          <a:ext cx="0" cy="0"/>
          <a:chOff x="0" y="0"/>
          <a:chExt cx="0" cy="0"/>
        </a:xfrm>
      </p:grpSpPr>
      <p:sp>
        <p:nvSpPr>
          <p:cNvPr id="73" name="Google Shape;73;p29"/>
          <p:cNvSpPr txBox="1">
            <a:spLocks noGrp="1"/>
          </p:cNvSpPr>
          <p:nvPr>
            <p:ph type="body" idx="1"/>
          </p:nvPr>
        </p:nvSpPr>
        <p:spPr>
          <a:xfrm>
            <a:off x="388414"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4" name="Google Shape;74;p29"/>
          <p:cNvSpPr txBox="1">
            <a:spLocks noGrp="1"/>
          </p:cNvSpPr>
          <p:nvPr>
            <p:ph type="body" idx="2"/>
          </p:nvPr>
        </p:nvSpPr>
        <p:spPr>
          <a:xfrm>
            <a:off x="2947100"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5" name="Google Shape;75;p29"/>
          <p:cNvSpPr txBox="1">
            <a:spLocks noGrp="1"/>
          </p:cNvSpPr>
          <p:nvPr>
            <p:ph type="body" idx="3"/>
          </p:nvPr>
        </p:nvSpPr>
        <p:spPr>
          <a:xfrm>
            <a:off x="5503222"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6" name="Google Shape;76;p29"/>
          <p:cNvSpPr txBox="1">
            <a:spLocks noGrp="1"/>
          </p:cNvSpPr>
          <p:nvPr>
            <p:ph type="body" idx="4"/>
          </p:nvPr>
        </p:nvSpPr>
        <p:spPr>
          <a:xfrm>
            <a:off x="8059343" y="1512605"/>
            <a:ext cx="2241492"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30200" algn="l">
              <a:lnSpc>
                <a:spcPct val="100000"/>
              </a:lnSpc>
              <a:spcBef>
                <a:spcPts val="526"/>
              </a:spcBef>
              <a:spcAft>
                <a:spcPts val="0"/>
              </a:spcAft>
              <a:buClr>
                <a:schemeClr val="dk1"/>
              </a:buClr>
              <a:buSzPts val="16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77" name="Google Shape;77;p29"/>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3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5345900" y="-184"/>
            <a:ext cx="5346000" cy="7559700"/>
          </a:xfrm>
          <a:prstGeom prst="rect">
            <a:avLst/>
          </a:prstGeom>
          <a:solidFill>
            <a:schemeClr val="lt2"/>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p21"/>
          <p:cNvSpPr txBox="1">
            <a:spLocks noGrp="1"/>
          </p:cNvSpPr>
          <p:nvPr>
            <p:ph type="title"/>
          </p:nvPr>
        </p:nvSpPr>
        <p:spPr>
          <a:xfrm>
            <a:off x="310441" y="1812463"/>
            <a:ext cx="4729800" cy="2178600"/>
          </a:xfrm>
          <a:prstGeom prst="rect">
            <a:avLst/>
          </a:prstGeom>
          <a:noFill/>
          <a:ln>
            <a:noFill/>
          </a:ln>
        </p:spPr>
        <p:txBody>
          <a:bodyPr spcFirstLastPara="1" wrap="square" lIns="116050" tIns="116050" rIns="116050" bIns="116050" anchor="b" anchorCtr="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91" name="Google Shape;91;p21"/>
          <p:cNvSpPr txBox="1">
            <a:spLocks noGrp="1"/>
          </p:cNvSpPr>
          <p:nvPr>
            <p:ph type="subTitle" idx="1"/>
          </p:nvPr>
        </p:nvSpPr>
        <p:spPr>
          <a:xfrm>
            <a:off x="310441" y="4119828"/>
            <a:ext cx="4729800" cy="1815300"/>
          </a:xfrm>
          <a:prstGeom prst="rect">
            <a:avLst/>
          </a:prstGeom>
          <a:noFill/>
          <a:ln>
            <a:noFill/>
          </a:ln>
        </p:spPr>
        <p:txBody>
          <a:bodyPr spcFirstLastPara="1" wrap="square" lIns="116050" tIns="116050" rIns="116050" bIns="116050"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92" name="Google Shape;92;p21"/>
          <p:cNvSpPr txBox="1">
            <a:spLocks noGrp="1"/>
          </p:cNvSpPr>
          <p:nvPr>
            <p:ph type="body" idx="2"/>
          </p:nvPr>
        </p:nvSpPr>
        <p:spPr>
          <a:xfrm>
            <a:off x="5775607" y="1064211"/>
            <a:ext cx="4486500" cy="5430900"/>
          </a:xfrm>
          <a:prstGeom prst="rect">
            <a:avLst/>
          </a:prstGeom>
          <a:noFill/>
          <a:ln>
            <a:noFill/>
          </a:ln>
        </p:spPr>
        <p:txBody>
          <a:bodyPr spcFirstLastPara="1" wrap="square" lIns="116050" tIns="116050" rIns="116050" bIns="116050" anchor="ctr" anchorCtr="0">
            <a:noAutofit/>
          </a:bodyPr>
          <a:lstStyle>
            <a:lvl1pPr marL="457200" lvl="0" indent="-374650" algn="l">
              <a:lnSpc>
                <a:spcPct val="115000"/>
              </a:lnSpc>
              <a:spcBef>
                <a:spcPts val="0"/>
              </a:spcBef>
              <a:spcAft>
                <a:spcPts val="0"/>
              </a:spcAft>
              <a:buSzPts val="2300"/>
              <a:buChar char="●"/>
              <a:defRPr/>
            </a:lvl1pPr>
            <a:lvl2pPr marL="914400" lvl="1" indent="-342900" algn="l">
              <a:lnSpc>
                <a:spcPct val="115000"/>
              </a:lnSpc>
              <a:spcBef>
                <a:spcPts val="2000"/>
              </a:spcBef>
              <a:spcAft>
                <a:spcPts val="0"/>
              </a:spcAft>
              <a:buSzPts val="1800"/>
              <a:buChar char="○"/>
              <a:defRPr/>
            </a:lvl2pPr>
            <a:lvl3pPr marL="1371600" lvl="2" indent="-342900" algn="l">
              <a:lnSpc>
                <a:spcPct val="115000"/>
              </a:lnSpc>
              <a:spcBef>
                <a:spcPts val="2000"/>
              </a:spcBef>
              <a:spcAft>
                <a:spcPts val="0"/>
              </a:spcAft>
              <a:buSzPts val="1800"/>
              <a:buChar char="■"/>
              <a:defRPr/>
            </a:lvl3pPr>
            <a:lvl4pPr marL="1828800" lvl="3" indent="-342900" algn="l">
              <a:lnSpc>
                <a:spcPct val="115000"/>
              </a:lnSpc>
              <a:spcBef>
                <a:spcPts val="2000"/>
              </a:spcBef>
              <a:spcAft>
                <a:spcPts val="0"/>
              </a:spcAft>
              <a:buSzPts val="1800"/>
              <a:buChar char="●"/>
              <a:defRPr/>
            </a:lvl4pPr>
            <a:lvl5pPr marL="2286000" lvl="4" indent="-342900" algn="l">
              <a:lnSpc>
                <a:spcPct val="115000"/>
              </a:lnSpc>
              <a:spcBef>
                <a:spcPts val="2000"/>
              </a:spcBef>
              <a:spcAft>
                <a:spcPts val="0"/>
              </a:spcAft>
              <a:buSzPts val="1800"/>
              <a:buChar char="○"/>
              <a:defRPr/>
            </a:lvl5pPr>
            <a:lvl6pPr marL="2743200" lvl="5" indent="-342900" algn="l">
              <a:lnSpc>
                <a:spcPct val="115000"/>
              </a:lnSpc>
              <a:spcBef>
                <a:spcPts val="2000"/>
              </a:spcBef>
              <a:spcAft>
                <a:spcPts val="0"/>
              </a:spcAft>
              <a:buSzPts val="1800"/>
              <a:buChar char="■"/>
              <a:defRPr/>
            </a:lvl6pPr>
            <a:lvl7pPr marL="3200400" lvl="6" indent="-342900" algn="l">
              <a:lnSpc>
                <a:spcPct val="115000"/>
              </a:lnSpc>
              <a:spcBef>
                <a:spcPts val="2000"/>
              </a:spcBef>
              <a:spcAft>
                <a:spcPts val="0"/>
              </a:spcAft>
              <a:buSzPts val="1800"/>
              <a:buChar char="●"/>
              <a:defRPr/>
            </a:lvl7pPr>
            <a:lvl8pPr marL="3657600" lvl="7" indent="-342900" algn="l">
              <a:lnSpc>
                <a:spcPct val="115000"/>
              </a:lnSpc>
              <a:spcBef>
                <a:spcPts val="2000"/>
              </a:spcBef>
              <a:spcAft>
                <a:spcPts val="0"/>
              </a:spcAft>
              <a:buSzPts val="1800"/>
              <a:buChar char="○"/>
              <a:defRPr/>
            </a:lvl8pPr>
            <a:lvl9pPr marL="4114800" lvl="8" indent="-342900" algn="l">
              <a:lnSpc>
                <a:spcPct val="115000"/>
              </a:lnSpc>
              <a:spcBef>
                <a:spcPts val="2000"/>
              </a:spcBef>
              <a:spcAft>
                <a:spcPts val="2000"/>
              </a:spcAft>
              <a:buSzPts val="1800"/>
              <a:buChar char="■"/>
              <a:defRPr/>
            </a:lvl9pPr>
          </a:lstStyle>
          <a:p>
            <a:endParaRPr/>
          </a:p>
        </p:txBody>
      </p:sp>
      <p:sp>
        <p:nvSpPr>
          <p:cNvPr id="93" name="Google Shape;93;p21"/>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2"/>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364461" y="654077"/>
            <a:ext cx="9963000" cy="841800"/>
          </a:xfrm>
          <a:prstGeom prst="rect">
            <a:avLst/>
          </a:prstGeom>
          <a:noFill/>
          <a:ln>
            <a:noFill/>
          </a:ln>
        </p:spPr>
        <p:txBody>
          <a:bodyPr spcFirstLastPara="1" wrap="square" lIns="116050" tIns="116050" rIns="116050" bIns="11605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98" name="Google Shape;98;p33"/>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34"/>
          <p:cNvSpPr txBox="1">
            <a:spLocks noGrp="1"/>
          </p:cNvSpPr>
          <p:nvPr>
            <p:ph type="ctrTitle"/>
          </p:nvPr>
        </p:nvSpPr>
        <p:spPr>
          <a:xfrm>
            <a:off x="364471" y="1094341"/>
            <a:ext cx="9963000" cy="3016800"/>
          </a:xfrm>
          <a:prstGeom prst="rect">
            <a:avLst/>
          </a:prstGeom>
          <a:noFill/>
          <a:ln>
            <a:noFill/>
          </a:ln>
        </p:spPr>
        <p:txBody>
          <a:bodyPr spcFirstLastPara="1" wrap="square" lIns="116050" tIns="116050" rIns="116050" bIns="116050" anchor="b" anchorCtr="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a:endParaRPr/>
          </a:p>
        </p:txBody>
      </p:sp>
      <p:sp>
        <p:nvSpPr>
          <p:cNvPr id="101" name="Google Shape;101;p34"/>
          <p:cNvSpPr txBox="1">
            <a:spLocks noGrp="1"/>
          </p:cNvSpPr>
          <p:nvPr>
            <p:ph type="subTitle" idx="1"/>
          </p:nvPr>
        </p:nvSpPr>
        <p:spPr>
          <a:xfrm>
            <a:off x="364461" y="4165464"/>
            <a:ext cx="9963000" cy="1164900"/>
          </a:xfrm>
          <a:prstGeom prst="rect">
            <a:avLst/>
          </a:prstGeom>
          <a:noFill/>
          <a:ln>
            <a:noFill/>
          </a:ln>
        </p:spPr>
        <p:txBody>
          <a:bodyPr spcFirstLastPara="1" wrap="square" lIns="116050" tIns="116050" rIns="116050" bIns="116050" anchor="t"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2" name="Google Shape;102;p34"/>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22" name="Google Shape;22;p1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16"/>
          <p:cNvSpPr txBox="1"/>
          <p:nvPr/>
        </p:nvSpPr>
        <p:spPr>
          <a:xfrm>
            <a:off x="388413" y="7055696"/>
            <a:ext cx="2628000" cy="151194"/>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35"/>
          <p:cNvSpPr txBox="1">
            <a:spLocks noGrp="1"/>
          </p:cNvSpPr>
          <p:nvPr>
            <p:ph type="title"/>
          </p:nvPr>
        </p:nvSpPr>
        <p:spPr>
          <a:xfrm>
            <a:off x="364461" y="3161218"/>
            <a:ext cx="9963000" cy="1237200"/>
          </a:xfrm>
          <a:prstGeom prst="rect">
            <a:avLst/>
          </a:prstGeom>
          <a:noFill/>
          <a:ln>
            <a:noFill/>
          </a:ln>
        </p:spPr>
        <p:txBody>
          <a:bodyPr spcFirstLastPara="1" wrap="square" lIns="116050" tIns="116050" rIns="116050" bIns="116050" anchor="ctr" anchorCtr="0">
            <a:no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a:endParaRPr/>
          </a:p>
        </p:txBody>
      </p:sp>
      <p:sp>
        <p:nvSpPr>
          <p:cNvPr id="105" name="Google Shape;105;p35"/>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36"/>
          <p:cNvSpPr txBox="1">
            <a:spLocks noGrp="1"/>
          </p:cNvSpPr>
          <p:nvPr>
            <p:ph type="title"/>
          </p:nvPr>
        </p:nvSpPr>
        <p:spPr>
          <a:xfrm>
            <a:off x="364461" y="654077"/>
            <a:ext cx="9963000" cy="841800"/>
          </a:xfrm>
          <a:prstGeom prst="rect">
            <a:avLst/>
          </a:prstGeom>
          <a:noFill/>
          <a:ln>
            <a:noFill/>
          </a:ln>
        </p:spPr>
        <p:txBody>
          <a:bodyPr spcFirstLastPara="1" wrap="square" lIns="116050" tIns="116050" rIns="116050" bIns="11605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08" name="Google Shape;108;p36"/>
          <p:cNvSpPr txBox="1">
            <a:spLocks noGrp="1"/>
          </p:cNvSpPr>
          <p:nvPr>
            <p:ph type="body" idx="1"/>
          </p:nvPr>
        </p:nvSpPr>
        <p:spPr>
          <a:xfrm>
            <a:off x="364461" y="1693854"/>
            <a:ext cx="9963000" cy="5021400"/>
          </a:xfrm>
          <a:prstGeom prst="rect">
            <a:avLst/>
          </a:prstGeom>
          <a:noFill/>
          <a:ln>
            <a:noFill/>
          </a:ln>
        </p:spPr>
        <p:txBody>
          <a:bodyPr spcFirstLastPara="1" wrap="square" lIns="116050" tIns="116050" rIns="116050" bIns="116050" anchor="t" anchorCtr="0">
            <a:noAutofit/>
          </a:bodyPr>
          <a:lstStyle>
            <a:lvl1pPr marL="457200" lvl="0" indent="-374650" algn="l">
              <a:lnSpc>
                <a:spcPct val="115000"/>
              </a:lnSpc>
              <a:spcBef>
                <a:spcPts val="0"/>
              </a:spcBef>
              <a:spcAft>
                <a:spcPts val="0"/>
              </a:spcAft>
              <a:buSzPts val="2300"/>
              <a:buChar char="●"/>
              <a:defRPr/>
            </a:lvl1pPr>
            <a:lvl2pPr marL="914400" lvl="1" indent="-342900" algn="l">
              <a:lnSpc>
                <a:spcPct val="115000"/>
              </a:lnSpc>
              <a:spcBef>
                <a:spcPts val="2000"/>
              </a:spcBef>
              <a:spcAft>
                <a:spcPts val="0"/>
              </a:spcAft>
              <a:buSzPts val="1800"/>
              <a:buChar char="○"/>
              <a:defRPr/>
            </a:lvl2pPr>
            <a:lvl3pPr marL="1371600" lvl="2" indent="-342900" algn="l">
              <a:lnSpc>
                <a:spcPct val="115000"/>
              </a:lnSpc>
              <a:spcBef>
                <a:spcPts val="2000"/>
              </a:spcBef>
              <a:spcAft>
                <a:spcPts val="0"/>
              </a:spcAft>
              <a:buSzPts val="1800"/>
              <a:buChar char="■"/>
              <a:defRPr/>
            </a:lvl3pPr>
            <a:lvl4pPr marL="1828800" lvl="3" indent="-342900" algn="l">
              <a:lnSpc>
                <a:spcPct val="115000"/>
              </a:lnSpc>
              <a:spcBef>
                <a:spcPts val="2000"/>
              </a:spcBef>
              <a:spcAft>
                <a:spcPts val="0"/>
              </a:spcAft>
              <a:buSzPts val="1800"/>
              <a:buChar char="●"/>
              <a:defRPr/>
            </a:lvl4pPr>
            <a:lvl5pPr marL="2286000" lvl="4" indent="-342900" algn="l">
              <a:lnSpc>
                <a:spcPct val="115000"/>
              </a:lnSpc>
              <a:spcBef>
                <a:spcPts val="2000"/>
              </a:spcBef>
              <a:spcAft>
                <a:spcPts val="0"/>
              </a:spcAft>
              <a:buSzPts val="1800"/>
              <a:buChar char="○"/>
              <a:defRPr/>
            </a:lvl5pPr>
            <a:lvl6pPr marL="2743200" lvl="5" indent="-342900" algn="l">
              <a:lnSpc>
                <a:spcPct val="115000"/>
              </a:lnSpc>
              <a:spcBef>
                <a:spcPts val="2000"/>
              </a:spcBef>
              <a:spcAft>
                <a:spcPts val="0"/>
              </a:spcAft>
              <a:buSzPts val="1800"/>
              <a:buChar char="■"/>
              <a:defRPr/>
            </a:lvl6pPr>
            <a:lvl7pPr marL="3200400" lvl="6" indent="-342900" algn="l">
              <a:lnSpc>
                <a:spcPct val="115000"/>
              </a:lnSpc>
              <a:spcBef>
                <a:spcPts val="2000"/>
              </a:spcBef>
              <a:spcAft>
                <a:spcPts val="0"/>
              </a:spcAft>
              <a:buSzPts val="1800"/>
              <a:buChar char="●"/>
              <a:defRPr/>
            </a:lvl7pPr>
            <a:lvl8pPr marL="3657600" lvl="7" indent="-342900" algn="l">
              <a:lnSpc>
                <a:spcPct val="115000"/>
              </a:lnSpc>
              <a:spcBef>
                <a:spcPts val="2000"/>
              </a:spcBef>
              <a:spcAft>
                <a:spcPts val="0"/>
              </a:spcAft>
              <a:buSzPts val="1800"/>
              <a:buChar char="○"/>
              <a:defRPr/>
            </a:lvl8pPr>
            <a:lvl9pPr marL="4114800" lvl="8" indent="-342900" algn="l">
              <a:lnSpc>
                <a:spcPct val="115000"/>
              </a:lnSpc>
              <a:spcBef>
                <a:spcPts val="2000"/>
              </a:spcBef>
              <a:spcAft>
                <a:spcPts val="2000"/>
              </a:spcAft>
              <a:buSzPts val="1800"/>
              <a:buChar char="■"/>
              <a:defRPr/>
            </a:lvl9pPr>
          </a:lstStyle>
          <a:p>
            <a:endParaRPr/>
          </a:p>
        </p:txBody>
      </p:sp>
      <p:sp>
        <p:nvSpPr>
          <p:cNvPr id="109" name="Google Shape;109;p36"/>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364461" y="654077"/>
            <a:ext cx="9963000" cy="841800"/>
          </a:xfrm>
          <a:prstGeom prst="rect">
            <a:avLst/>
          </a:prstGeom>
          <a:noFill/>
          <a:ln>
            <a:noFill/>
          </a:ln>
        </p:spPr>
        <p:txBody>
          <a:bodyPr spcFirstLastPara="1" wrap="square" lIns="116050" tIns="116050" rIns="116050" bIns="11605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2" name="Google Shape;112;p37"/>
          <p:cNvSpPr txBox="1">
            <a:spLocks noGrp="1"/>
          </p:cNvSpPr>
          <p:nvPr>
            <p:ph type="body" idx="1"/>
          </p:nvPr>
        </p:nvSpPr>
        <p:spPr>
          <a:xfrm>
            <a:off x="364461" y="1693854"/>
            <a:ext cx="4677000" cy="5021400"/>
          </a:xfrm>
          <a:prstGeom prst="rect">
            <a:avLst/>
          </a:prstGeom>
          <a:noFill/>
          <a:ln>
            <a:noFill/>
          </a:ln>
        </p:spPr>
        <p:txBody>
          <a:bodyPr spcFirstLastPara="1" wrap="square" lIns="116050" tIns="116050" rIns="116050" bIns="116050" anchor="t" anchorCtr="0">
            <a:noAutofit/>
          </a:bodyPr>
          <a:lstStyle>
            <a:lvl1pPr marL="457200" lvl="0" indent="-342900" algn="l">
              <a:lnSpc>
                <a:spcPct val="115000"/>
              </a:lnSpc>
              <a:spcBef>
                <a:spcPts val="0"/>
              </a:spcBef>
              <a:spcAft>
                <a:spcPts val="0"/>
              </a:spcAft>
              <a:buSzPts val="1800"/>
              <a:buChar char="●"/>
              <a:defRPr sz="18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113" name="Google Shape;113;p37"/>
          <p:cNvSpPr txBox="1">
            <a:spLocks noGrp="1"/>
          </p:cNvSpPr>
          <p:nvPr>
            <p:ph type="body" idx="2"/>
          </p:nvPr>
        </p:nvSpPr>
        <p:spPr>
          <a:xfrm>
            <a:off x="5650378" y="1693854"/>
            <a:ext cx="4677000" cy="5021400"/>
          </a:xfrm>
          <a:prstGeom prst="rect">
            <a:avLst/>
          </a:prstGeom>
          <a:noFill/>
          <a:ln>
            <a:noFill/>
          </a:ln>
        </p:spPr>
        <p:txBody>
          <a:bodyPr spcFirstLastPara="1" wrap="square" lIns="116050" tIns="116050" rIns="116050" bIns="116050" anchor="t" anchorCtr="0">
            <a:noAutofit/>
          </a:bodyPr>
          <a:lstStyle>
            <a:lvl1pPr marL="457200" lvl="0" indent="-342900" algn="l">
              <a:lnSpc>
                <a:spcPct val="115000"/>
              </a:lnSpc>
              <a:spcBef>
                <a:spcPts val="0"/>
              </a:spcBef>
              <a:spcAft>
                <a:spcPts val="0"/>
              </a:spcAft>
              <a:buSzPts val="1800"/>
              <a:buChar char="●"/>
              <a:defRPr sz="18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114" name="Google Shape;114;p37"/>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sp>
        <p:nvSpPr>
          <p:cNvPr id="116" name="Google Shape;116;p38"/>
          <p:cNvSpPr txBox="1">
            <a:spLocks noGrp="1"/>
          </p:cNvSpPr>
          <p:nvPr>
            <p:ph type="title"/>
          </p:nvPr>
        </p:nvSpPr>
        <p:spPr>
          <a:xfrm>
            <a:off x="364461" y="816595"/>
            <a:ext cx="3283200" cy="1110600"/>
          </a:xfrm>
          <a:prstGeom prst="rect">
            <a:avLst/>
          </a:prstGeom>
          <a:noFill/>
          <a:ln>
            <a:noFill/>
          </a:ln>
        </p:spPr>
        <p:txBody>
          <a:bodyPr spcFirstLastPara="1" wrap="square" lIns="116050" tIns="116050" rIns="116050" bIns="116050"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17" name="Google Shape;117;p38"/>
          <p:cNvSpPr txBox="1">
            <a:spLocks noGrp="1"/>
          </p:cNvSpPr>
          <p:nvPr>
            <p:ph type="body" idx="1"/>
          </p:nvPr>
        </p:nvSpPr>
        <p:spPr>
          <a:xfrm>
            <a:off x="364461" y="2042369"/>
            <a:ext cx="3283200" cy="4672800"/>
          </a:xfrm>
          <a:prstGeom prst="rect">
            <a:avLst/>
          </a:prstGeom>
          <a:noFill/>
          <a:ln>
            <a:noFill/>
          </a:ln>
        </p:spPr>
        <p:txBody>
          <a:bodyPr spcFirstLastPara="1" wrap="square" lIns="116050" tIns="116050" rIns="116050" bIns="116050" anchor="t" anchorCtr="0">
            <a:noAutofit/>
          </a:bodyPr>
          <a:lstStyle>
            <a:lvl1pPr marL="457200" lvl="0" indent="-323850" algn="l">
              <a:lnSpc>
                <a:spcPct val="115000"/>
              </a:lnSpc>
              <a:spcBef>
                <a:spcPts val="0"/>
              </a:spcBef>
              <a:spcAft>
                <a:spcPts val="0"/>
              </a:spcAft>
              <a:buSzPts val="1500"/>
              <a:buChar char="●"/>
              <a:defRPr sz="15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118" name="Google Shape;118;p38"/>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sp>
        <p:nvSpPr>
          <p:cNvPr id="120" name="Google Shape;120;p39"/>
          <p:cNvSpPr txBox="1">
            <a:spLocks noGrp="1"/>
          </p:cNvSpPr>
          <p:nvPr>
            <p:ph type="title"/>
          </p:nvPr>
        </p:nvSpPr>
        <p:spPr>
          <a:xfrm>
            <a:off x="573234" y="661609"/>
            <a:ext cx="7445700" cy="6012600"/>
          </a:xfrm>
          <a:prstGeom prst="rect">
            <a:avLst/>
          </a:prstGeom>
          <a:noFill/>
          <a:ln>
            <a:noFill/>
          </a:ln>
        </p:spPr>
        <p:txBody>
          <a:bodyPr spcFirstLastPara="1" wrap="square" lIns="116050" tIns="116050" rIns="116050" bIns="116050" anchor="ctr" anchorCtr="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a:endParaRPr/>
          </a:p>
        </p:txBody>
      </p:sp>
      <p:sp>
        <p:nvSpPr>
          <p:cNvPr id="121" name="Google Shape;121;p39"/>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2"/>
        <p:cNvGrpSpPr/>
        <p:nvPr/>
      </p:nvGrpSpPr>
      <p:grpSpPr>
        <a:xfrm>
          <a:off x="0" y="0"/>
          <a:ext cx="0" cy="0"/>
          <a:chOff x="0" y="0"/>
          <a:chExt cx="0" cy="0"/>
        </a:xfrm>
      </p:grpSpPr>
      <p:sp>
        <p:nvSpPr>
          <p:cNvPr id="123" name="Google Shape;123;p40"/>
          <p:cNvSpPr txBox="1">
            <a:spLocks noGrp="1"/>
          </p:cNvSpPr>
          <p:nvPr>
            <p:ph type="body" idx="1"/>
          </p:nvPr>
        </p:nvSpPr>
        <p:spPr>
          <a:xfrm>
            <a:off x="364461" y="6217901"/>
            <a:ext cx="7014300" cy="889200"/>
          </a:xfrm>
          <a:prstGeom prst="rect">
            <a:avLst/>
          </a:prstGeom>
          <a:noFill/>
          <a:ln>
            <a:noFill/>
          </a:ln>
        </p:spPr>
        <p:txBody>
          <a:bodyPr spcFirstLastPara="1" wrap="square" lIns="116050" tIns="116050" rIns="116050" bIns="116050" anchor="ctr" anchorCtr="0">
            <a:noAutofit/>
          </a:bodyPr>
          <a:lstStyle>
            <a:lvl1pPr marL="457200" lvl="0" indent="-228600" algn="l">
              <a:lnSpc>
                <a:spcPct val="100000"/>
              </a:lnSpc>
              <a:spcBef>
                <a:spcPts val="0"/>
              </a:spcBef>
              <a:spcAft>
                <a:spcPts val="0"/>
              </a:spcAft>
              <a:buSzPts val="2300"/>
              <a:buNone/>
              <a:defRPr/>
            </a:lvl1pPr>
          </a:lstStyle>
          <a:p>
            <a:endParaRPr/>
          </a:p>
        </p:txBody>
      </p:sp>
      <p:sp>
        <p:nvSpPr>
          <p:cNvPr id="124" name="Google Shape;124;p40"/>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41"/>
          <p:cNvSpPr txBox="1">
            <a:spLocks noGrp="1"/>
          </p:cNvSpPr>
          <p:nvPr>
            <p:ph type="title" hasCustomPrompt="1"/>
          </p:nvPr>
        </p:nvSpPr>
        <p:spPr>
          <a:xfrm>
            <a:off x="364461" y="1625731"/>
            <a:ext cx="9963000" cy="2886000"/>
          </a:xfrm>
          <a:prstGeom prst="rect">
            <a:avLst/>
          </a:prstGeom>
          <a:noFill/>
          <a:ln>
            <a:noFill/>
          </a:ln>
        </p:spPr>
        <p:txBody>
          <a:bodyPr spcFirstLastPara="1" wrap="square" lIns="116050" tIns="116050" rIns="116050" bIns="116050" anchor="b" anchorCtr="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127" name="Google Shape;127;p41"/>
          <p:cNvSpPr txBox="1">
            <a:spLocks noGrp="1"/>
          </p:cNvSpPr>
          <p:nvPr>
            <p:ph type="body" idx="1"/>
          </p:nvPr>
        </p:nvSpPr>
        <p:spPr>
          <a:xfrm>
            <a:off x="364461" y="4632992"/>
            <a:ext cx="9963000" cy="1911900"/>
          </a:xfrm>
          <a:prstGeom prst="rect">
            <a:avLst/>
          </a:prstGeom>
          <a:noFill/>
          <a:ln>
            <a:noFill/>
          </a:ln>
        </p:spPr>
        <p:txBody>
          <a:bodyPr spcFirstLastPara="1" wrap="square" lIns="116050" tIns="116050" rIns="116050" bIns="116050" anchor="t" anchorCtr="0">
            <a:noAutofit/>
          </a:bodyPr>
          <a:lstStyle>
            <a:lvl1pPr marL="457200" lvl="0" indent="-374650" algn="ctr">
              <a:lnSpc>
                <a:spcPct val="115000"/>
              </a:lnSpc>
              <a:spcBef>
                <a:spcPts val="0"/>
              </a:spcBef>
              <a:spcAft>
                <a:spcPts val="0"/>
              </a:spcAft>
              <a:buSzPts val="2300"/>
              <a:buChar char="●"/>
              <a:defRPr/>
            </a:lvl1pPr>
            <a:lvl2pPr marL="914400" lvl="1" indent="-342900" algn="ctr">
              <a:lnSpc>
                <a:spcPct val="115000"/>
              </a:lnSpc>
              <a:spcBef>
                <a:spcPts val="2000"/>
              </a:spcBef>
              <a:spcAft>
                <a:spcPts val="0"/>
              </a:spcAft>
              <a:buSzPts val="1800"/>
              <a:buChar char="○"/>
              <a:defRPr/>
            </a:lvl2pPr>
            <a:lvl3pPr marL="1371600" lvl="2" indent="-342900" algn="ctr">
              <a:lnSpc>
                <a:spcPct val="115000"/>
              </a:lnSpc>
              <a:spcBef>
                <a:spcPts val="2000"/>
              </a:spcBef>
              <a:spcAft>
                <a:spcPts val="0"/>
              </a:spcAft>
              <a:buSzPts val="1800"/>
              <a:buChar char="■"/>
              <a:defRPr/>
            </a:lvl3pPr>
            <a:lvl4pPr marL="1828800" lvl="3" indent="-342900" algn="ctr">
              <a:lnSpc>
                <a:spcPct val="115000"/>
              </a:lnSpc>
              <a:spcBef>
                <a:spcPts val="2000"/>
              </a:spcBef>
              <a:spcAft>
                <a:spcPts val="0"/>
              </a:spcAft>
              <a:buSzPts val="1800"/>
              <a:buChar char="●"/>
              <a:defRPr/>
            </a:lvl4pPr>
            <a:lvl5pPr marL="2286000" lvl="4" indent="-342900" algn="ctr">
              <a:lnSpc>
                <a:spcPct val="115000"/>
              </a:lnSpc>
              <a:spcBef>
                <a:spcPts val="2000"/>
              </a:spcBef>
              <a:spcAft>
                <a:spcPts val="0"/>
              </a:spcAft>
              <a:buSzPts val="1800"/>
              <a:buChar char="○"/>
              <a:defRPr/>
            </a:lvl5pPr>
            <a:lvl6pPr marL="2743200" lvl="5" indent="-342900" algn="ctr">
              <a:lnSpc>
                <a:spcPct val="115000"/>
              </a:lnSpc>
              <a:spcBef>
                <a:spcPts val="2000"/>
              </a:spcBef>
              <a:spcAft>
                <a:spcPts val="0"/>
              </a:spcAft>
              <a:buSzPts val="1800"/>
              <a:buChar char="■"/>
              <a:defRPr/>
            </a:lvl6pPr>
            <a:lvl7pPr marL="3200400" lvl="6" indent="-342900" algn="ctr">
              <a:lnSpc>
                <a:spcPct val="115000"/>
              </a:lnSpc>
              <a:spcBef>
                <a:spcPts val="2000"/>
              </a:spcBef>
              <a:spcAft>
                <a:spcPts val="0"/>
              </a:spcAft>
              <a:buSzPts val="1800"/>
              <a:buChar char="●"/>
              <a:defRPr/>
            </a:lvl7pPr>
            <a:lvl8pPr marL="3657600" lvl="7" indent="-342900" algn="ctr">
              <a:lnSpc>
                <a:spcPct val="115000"/>
              </a:lnSpc>
              <a:spcBef>
                <a:spcPts val="2000"/>
              </a:spcBef>
              <a:spcAft>
                <a:spcPts val="0"/>
              </a:spcAft>
              <a:buSzPts val="1800"/>
              <a:buChar char="○"/>
              <a:defRPr/>
            </a:lvl8pPr>
            <a:lvl9pPr marL="4114800" lvl="8" indent="-342900" algn="ctr">
              <a:lnSpc>
                <a:spcPct val="115000"/>
              </a:lnSpc>
              <a:spcBef>
                <a:spcPts val="2000"/>
              </a:spcBef>
              <a:spcAft>
                <a:spcPts val="2000"/>
              </a:spcAft>
              <a:buSzPts val="1800"/>
              <a:buChar char="■"/>
              <a:defRPr/>
            </a:lvl9pPr>
          </a:lstStyle>
          <a:p>
            <a:endParaRPr/>
          </a:p>
        </p:txBody>
      </p:sp>
      <p:sp>
        <p:nvSpPr>
          <p:cNvPr id="128" name="Google Shape;128;p41"/>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29"/>
        <p:cNvGrpSpPr/>
        <p:nvPr/>
      </p:nvGrpSpPr>
      <p:grpSpPr>
        <a:xfrm>
          <a:off x="0" y="0"/>
          <a:ext cx="0" cy="0"/>
          <a:chOff x="0" y="0"/>
          <a:chExt cx="0" cy="0"/>
        </a:xfrm>
      </p:grpSpPr>
      <p:sp>
        <p:nvSpPr>
          <p:cNvPr id="130" name="Google Shape;130;p42"/>
          <p:cNvSpPr>
            <a:spLocks noGrp="1"/>
          </p:cNvSpPr>
          <p:nvPr>
            <p:ph type="pic" idx="2"/>
          </p:nvPr>
        </p:nvSpPr>
        <p:spPr>
          <a:xfrm>
            <a:off x="1" y="0"/>
            <a:ext cx="10691700" cy="6806100"/>
          </a:xfrm>
          <a:prstGeom prst="rect">
            <a:avLst/>
          </a:prstGeom>
          <a:solidFill>
            <a:srgbClr val="DEDEDE"/>
          </a:solidFill>
          <a:ln>
            <a:noFill/>
          </a:ln>
        </p:spPr>
      </p:sp>
      <p:sp>
        <p:nvSpPr>
          <p:cNvPr id="131" name="Google Shape;131;p42"/>
          <p:cNvSpPr txBox="1">
            <a:spLocks noGrp="1"/>
          </p:cNvSpPr>
          <p:nvPr>
            <p:ph type="ctrTitle"/>
          </p:nvPr>
        </p:nvSpPr>
        <p:spPr>
          <a:xfrm>
            <a:off x="388416" y="472479"/>
            <a:ext cx="6505500" cy="20772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32" name="Google Shape;132;p42"/>
          <p:cNvSpPr/>
          <p:nvPr/>
        </p:nvSpPr>
        <p:spPr>
          <a:xfrm>
            <a:off x="0" y="6806242"/>
            <a:ext cx="10691700" cy="753000"/>
          </a:xfrm>
          <a:prstGeom prst="rect">
            <a:avLst/>
          </a:prstGeom>
          <a:solidFill>
            <a:schemeClr val="accent5"/>
          </a:solidFill>
          <a:ln>
            <a:noFill/>
          </a:ln>
        </p:spPr>
        <p:txBody>
          <a:bodyPr spcFirstLastPara="1" wrap="square" lIns="92475" tIns="46250" rIns="92475" bIns="4625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133" name="Google Shape;133;p42"/>
          <p:cNvSpPr txBox="1"/>
          <p:nvPr/>
        </p:nvSpPr>
        <p:spPr>
          <a:xfrm>
            <a:off x="388413" y="7133330"/>
            <a:ext cx="2052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Tech We Can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64471" y="1094341"/>
            <a:ext cx="9962890" cy="3016815"/>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080"/>
            </a:lvl1pPr>
            <a:lvl2pPr lvl="1" algn="ctr">
              <a:lnSpc>
                <a:spcPct val="100000"/>
              </a:lnSpc>
              <a:spcBef>
                <a:spcPts val="0"/>
              </a:spcBef>
              <a:spcAft>
                <a:spcPts val="0"/>
              </a:spcAft>
              <a:buSzPts val="5200"/>
              <a:buNone/>
              <a:defRPr sz="6080"/>
            </a:lvl2pPr>
            <a:lvl3pPr lvl="2" algn="ctr">
              <a:lnSpc>
                <a:spcPct val="100000"/>
              </a:lnSpc>
              <a:spcBef>
                <a:spcPts val="0"/>
              </a:spcBef>
              <a:spcAft>
                <a:spcPts val="0"/>
              </a:spcAft>
              <a:buSzPts val="5200"/>
              <a:buNone/>
              <a:defRPr sz="6080"/>
            </a:lvl3pPr>
            <a:lvl4pPr lvl="3" algn="ctr">
              <a:lnSpc>
                <a:spcPct val="100000"/>
              </a:lnSpc>
              <a:spcBef>
                <a:spcPts val="0"/>
              </a:spcBef>
              <a:spcAft>
                <a:spcPts val="0"/>
              </a:spcAft>
              <a:buSzPts val="5200"/>
              <a:buNone/>
              <a:defRPr sz="6080"/>
            </a:lvl4pPr>
            <a:lvl5pPr lvl="4" algn="ctr">
              <a:lnSpc>
                <a:spcPct val="100000"/>
              </a:lnSpc>
              <a:spcBef>
                <a:spcPts val="0"/>
              </a:spcBef>
              <a:spcAft>
                <a:spcPts val="0"/>
              </a:spcAft>
              <a:buSzPts val="5200"/>
              <a:buNone/>
              <a:defRPr sz="6080"/>
            </a:lvl5pPr>
            <a:lvl6pPr lvl="5" algn="ctr">
              <a:lnSpc>
                <a:spcPct val="100000"/>
              </a:lnSpc>
              <a:spcBef>
                <a:spcPts val="0"/>
              </a:spcBef>
              <a:spcAft>
                <a:spcPts val="0"/>
              </a:spcAft>
              <a:buSzPts val="5200"/>
              <a:buNone/>
              <a:defRPr sz="6080"/>
            </a:lvl6pPr>
            <a:lvl7pPr lvl="6" algn="ctr">
              <a:lnSpc>
                <a:spcPct val="100000"/>
              </a:lnSpc>
              <a:spcBef>
                <a:spcPts val="0"/>
              </a:spcBef>
              <a:spcAft>
                <a:spcPts val="0"/>
              </a:spcAft>
              <a:buSzPts val="5200"/>
              <a:buNone/>
              <a:defRPr sz="6080"/>
            </a:lvl7pPr>
            <a:lvl8pPr lvl="7" algn="ctr">
              <a:lnSpc>
                <a:spcPct val="100000"/>
              </a:lnSpc>
              <a:spcBef>
                <a:spcPts val="0"/>
              </a:spcBef>
              <a:spcAft>
                <a:spcPts val="0"/>
              </a:spcAft>
              <a:buSzPts val="5200"/>
              <a:buNone/>
              <a:defRPr sz="6080"/>
            </a:lvl8pPr>
            <a:lvl9pPr lvl="8" algn="ctr">
              <a:lnSpc>
                <a:spcPct val="100000"/>
              </a:lnSpc>
              <a:spcBef>
                <a:spcPts val="0"/>
              </a:spcBef>
              <a:spcAft>
                <a:spcPts val="0"/>
              </a:spcAft>
              <a:buSzPts val="5200"/>
              <a:buNone/>
              <a:defRPr sz="6080"/>
            </a:lvl9pPr>
          </a:lstStyle>
          <a:p>
            <a:endParaRPr/>
          </a:p>
        </p:txBody>
      </p:sp>
      <p:sp>
        <p:nvSpPr>
          <p:cNvPr id="11" name="Google Shape;11;p19"/>
          <p:cNvSpPr txBox="1">
            <a:spLocks noGrp="1"/>
          </p:cNvSpPr>
          <p:nvPr>
            <p:ph type="subTitle" idx="1"/>
          </p:nvPr>
        </p:nvSpPr>
        <p:spPr>
          <a:xfrm>
            <a:off x="364462" y="4165464"/>
            <a:ext cx="9962890" cy="1164926"/>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274"/>
            </a:lvl1pPr>
            <a:lvl2pPr lvl="1" algn="ctr">
              <a:lnSpc>
                <a:spcPct val="100000"/>
              </a:lnSpc>
              <a:spcBef>
                <a:spcPts val="0"/>
              </a:spcBef>
              <a:spcAft>
                <a:spcPts val="0"/>
              </a:spcAft>
              <a:buSzPts val="2800"/>
              <a:buNone/>
              <a:defRPr sz="3274"/>
            </a:lvl2pPr>
            <a:lvl3pPr lvl="2" algn="ctr">
              <a:lnSpc>
                <a:spcPct val="100000"/>
              </a:lnSpc>
              <a:spcBef>
                <a:spcPts val="0"/>
              </a:spcBef>
              <a:spcAft>
                <a:spcPts val="0"/>
              </a:spcAft>
              <a:buSzPts val="2800"/>
              <a:buNone/>
              <a:defRPr sz="3274"/>
            </a:lvl3pPr>
            <a:lvl4pPr lvl="3" algn="ctr">
              <a:lnSpc>
                <a:spcPct val="100000"/>
              </a:lnSpc>
              <a:spcBef>
                <a:spcPts val="0"/>
              </a:spcBef>
              <a:spcAft>
                <a:spcPts val="0"/>
              </a:spcAft>
              <a:buSzPts val="2800"/>
              <a:buNone/>
              <a:defRPr sz="3274"/>
            </a:lvl4pPr>
            <a:lvl5pPr lvl="4" algn="ctr">
              <a:lnSpc>
                <a:spcPct val="100000"/>
              </a:lnSpc>
              <a:spcBef>
                <a:spcPts val="0"/>
              </a:spcBef>
              <a:spcAft>
                <a:spcPts val="0"/>
              </a:spcAft>
              <a:buSzPts val="2800"/>
              <a:buNone/>
              <a:defRPr sz="3274"/>
            </a:lvl5pPr>
            <a:lvl6pPr lvl="5" algn="ctr">
              <a:lnSpc>
                <a:spcPct val="100000"/>
              </a:lnSpc>
              <a:spcBef>
                <a:spcPts val="0"/>
              </a:spcBef>
              <a:spcAft>
                <a:spcPts val="0"/>
              </a:spcAft>
              <a:buSzPts val="2800"/>
              <a:buNone/>
              <a:defRPr sz="3274"/>
            </a:lvl6pPr>
            <a:lvl7pPr lvl="6" algn="ctr">
              <a:lnSpc>
                <a:spcPct val="100000"/>
              </a:lnSpc>
              <a:spcBef>
                <a:spcPts val="0"/>
              </a:spcBef>
              <a:spcAft>
                <a:spcPts val="0"/>
              </a:spcAft>
              <a:buSzPts val="2800"/>
              <a:buNone/>
              <a:defRPr sz="3274"/>
            </a:lvl7pPr>
            <a:lvl8pPr lvl="7" algn="ctr">
              <a:lnSpc>
                <a:spcPct val="100000"/>
              </a:lnSpc>
              <a:spcBef>
                <a:spcPts val="0"/>
              </a:spcBef>
              <a:spcAft>
                <a:spcPts val="0"/>
              </a:spcAft>
              <a:buSzPts val="2800"/>
              <a:buNone/>
              <a:defRPr sz="3274"/>
            </a:lvl8pPr>
            <a:lvl9pPr lvl="8" algn="ctr">
              <a:lnSpc>
                <a:spcPct val="100000"/>
              </a:lnSpc>
              <a:spcBef>
                <a:spcPts val="0"/>
              </a:spcBef>
              <a:spcAft>
                <a:spcPts val="0"/>
              </a:spcAft>
              <a:buSzPts val="2800"/>
              <a:buNone/>
              <a:defRPr sz="3274"/>
            </a:lvl9pPr>
          </a:lstStyle>
          <a:p>
            <a:endParaRPr/>
          </a:p>
        </p:txBody>
      </p:sp>
      <p:sp>
        <p:nvSpPr>
          <p:cNvPr id="12" name="Google Shape;12;p19"/>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5684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0"/>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754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27" name="Google Shape;27;p1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17"/>
          <p:cNvSpPr txBox="1"/>
          <p:nvPr/>
        </p:nvSpPr>
        <p:spPr>
          <a:xfrm>
            <a:off x="388413" y="7055696"/>
            <a:ext cx="2628000" cy="151194"/>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88414" y="365104"/>
            <a:ext cx="9915183" cy="89993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body" idx="1"/>
          </p:nvPr>
        </p:nvSpPr>
        <p:spPr>
          <a:xfrm>
            <a:off x="388413" y="1512604"/>
            <a:ext cx="9915183" cy="5400020"/>
          </a:xfrm>
          <a:prstGeom prst="rect">
            <a:avLst/>
          </a:prstGeom>
          <a:noFill/>
          <a:ln>
            <a:noFill/>
          </a:ln>
        </p:spPr>
        <p:txBody>
          <a:bodyPr spcFirstLastPara="1" wrap="square" lIns="0" tIns="0" rIns="0" bIns="0" anchor="t" anchorCtr="0">
            <a:noAutofit/>
          </a:bodyPr>
          <a:lstStyle>
            <a:lvl1pPr marL="534604" lvl="0" indent="-267302" algn="l">
              <a:lnSpc>
                <a:spcPct val="100000"/>
              </a:lnSpc>
              <a:spcBef>
                <a:spcPts val="0"/>
              </a:spcBef>
              <a:spcAft>
                <a:spcPts val="0"/>
              </a:spcAft>
              <a:buClr>
                <a:schemeClr val="lt1"/>
              </a:buClr>
              <a:buSzPts val="1300"/>
              <a:buNone/>
              <a:defRPr>
                <a:solidFill>
                  <a:schemeClr val="lt1"/>
                </a:solidFill>
              </a:defRPr>
            </a:lvl1pPr>
            <a:lvl2pPr marL="1069208" lvl="1" indent="-267302" algn="l">
              <a:lnSpc>
                <a:spcPct val="100000"/>
              </a:lnSpc>
              <a:spcBef>
                <a:spcPts val="819"/>
              </a:spcBef>
              <a:spcAft>
                <a:spcPts val="0"/>
              </a:spcAft>
              <a:buClr>
                <a:schemeClr val="lt1"/>
              </a:buClr>
              <a:buSzPts val="1300"/>
              <a:buNone/>
              <a:defRPr>
                <a:solidFill>
                  <a:schemeClr val="lt1"/>
                </a:solidFill>
              </a:defRPr>
            </a:lvl2pPr>
            <a:lvl3pPr marL="1603812" lvl="2" indent="-363828" algn="l">
              <a:lnSpc>
                <a:spcPct val="100000"/>
              </a:lnSpc>
              <a:spcBef>
                <a:spcPts val="468"/>
              </a:spcBef>
              <a:spcAft>
                <a:spcPts val="0"/>
              </a:spcAft>
              <a:buClr>
                <a:schemeClr val="lt1"/>
              </a:buClr>
              <a:buSzPts val="1300"/>
              <a:buChar char="•"/>
              <a:defRPr>
                <a:solidFill>
                  <a:schemeClr val="lt1"/>
                </a:solidFill>
              </a:defRPr>
            </a:lvl3pPr>
            <a:lvl4pPr marL="2138416" lvl="3" indent="-363828" algn="l">
              <a:lnSpc>
                <a:spcPct val="100000"/>
              </a:lnSpc>
              <a:spcBef>
                <a:spcPts val="468"/>
              </a:spcBef>
              <a:spcAft>
                <a:spcPts val="0"/>
              </a:spcAft>
              <a:buClr>
                <a:schemeClr val="lt1"/>
              </a:buClr>
              <a:buSzPts val="1300"/>
              <a:buChar char="–"/>
              <a:defRPr>
                <a:solidFill>
                  <a:schemeClr val="lt1"/>
                </a:solidFill>
              </a:defRPr>
            </a:lvl4pPr>
            <a:lvl5pPr marL="2673020" lvl="4" indent="-363828" algn="l">
              <a:lnSpc>
                <a:spcPct val="100000"/>
              </a:lnSpc>
              <a:spcBef>
                <a:spcPts val="468"/>
              </a:spcBef>
              <a:spcAft>
                <a:spcPts val="0"/>
              </a:spcAft>
              <a:buClr>
                <a:schemeClr val="lt1"/>
              </a:buClr>
              <a:buSzPts val="1300"/>
              <a:buChar char="•"/>
              <a:defRPr>
                <a:solidFill>
                  <a:schemeClr val="lt1"/>
                </a:solidFill>
              </a:defRPr>
            </a:lvl5pPr>
            <a:lvl6pPr marL="3207624" lvl="5" indent="-348978" algn="l">
              <a:lnSpc>
                <a:spcPct val="100000"/>
              </a:lnSpc>
              <a:spcBef>
                <a:spcPts val="468"/>
              </a:spcBef>
              <a:spcAft>
                <a:spcPts val="0"/>
              </a:spcAft>
              <a:buClr>
                <a:schemeClr val="lt1"/>
              </a:buClr>
              <a:buSzPts val="1100"/>
              <a:buChar char="–"/>
              <a:defRPr>
                <a:solidFill>
                  <a:schemeClr val="lt1"/>
                </a:solidFill>
              </a:defRPr>
            </a:lvl6pPr>
            <a:lvl7pPr marL="3742228" lvl="6" indent="-348978" algn="l">
              <a:lnSpc>
                <a:spcPct val="100000"/>
              </a:lnSpc>
              <a:spcBef>
                <a:spcPts val="468"/>
              </a:spcBef>
              <a:spcAft>
                <a:spcPts val="0"/>
              </a:spcAft>
              <a:buClr>
                <a:schemeClr val="lt1"/>
              </a:buClr>
              <a:buSzPts val="1100"/>
              <a:buChar char="•"/>
              <a:defRPr>
                <a:solidFill>
                  <a:schemeClr val="lt1"/>
                </a:solidFill>
              </a:defRPr>
            </a:lvl7pPr>
            <a:lvl8pPr marL="4276832" lvl="7" indent="-348978" algn="l">
              <a:lnSpc>
                <a:spcPct val="100000"/>
              </a:lnSpc>
              <a:spcBef>
                <a:spcPts val="468"/>
              </a:spcBef>
              <a:spcAft>
                <a:spcPts val="0"/>
              </a:spcAft>
              <a:buClr>
                <a:schemeClr val="lt1"/>
              </a:buClr>
              <a:buSzPts val="1100"/>
              <a:buChar char="–"/>
              <a:defRPr>
                <a:solidFill>
                  <a:schemeClr val="lt1"/>
                </a:solidFill>
              </a:defRPr>
            </a:lvl8pPr>
            <a:lvl9pPr marL="4811436" lvl="8" indent="-348978" algn="l">
              <a:lnSpc>
                <a:spcPct val="100000"/>
              </a:lnSpc>
              <a:spcBef>
                <a:spcPts val="468"/>
              </a:spcBef>
              <a:spcAft>
                <a:spcPts val="468"/>
              </a:spcAft>
              <a:buClr>
                <a:schemeClr val="lt1"/>
              </a:buClr>
              <a:buSzPts val="1100"/>
              <a:buChar char="•"/>
              <a:defRPr>
                <a:solidFill>
                  <a:schemeClr val="lt1"/>
                </a:solidFill>
              </a:defRPr>
            </a:lvl9pPr>
          </a:lstStyle>
          <a:p>
            <a:endParaRPr/>
          </a:p>
        </p:txBody>
      </p:sp>
      <p:sp>
        <p:nvSpPr>
          <p:cNvPr id="18" name="Google Shape;18;p21"/>
          <p:cNvSpPr txBox="1">
            <a:spLocks noGrp="1"/>
          </p:cNvSpPr>
          <p:nvPr>
            <p:ph type="sldNum" idx="12"/>
          </p:nvPr>
        </p:nvSpPr>
        <p:spPr>
          <a:xfrm>
            <a:off x="9933376" y="7055696"/>
            <a:ext cx="370074" cy="15123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702"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19" name="Google Shape;19;p21"/>
          <p:cNvSpPr txBox="1"/>
          <p:nvPr/>
        </p:nvSpPr>
        <p:spPr>
          <a:xfrm>
            <a:off x="388413" y="7055696"/>
            <a:ext cx="2628053" cy="151238"/>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702" b="1" i="0" u="none" strike="noStrike" cap="none">
                <a:solidFill>
                  <a:schemeClr val="lt1"/>
                </a:solidFill>
                <a:latin typeface="Arial"/>
                <a:ea typeface="Arial"/>
                <a:cs typeface="Arial"/>
                <a:sym typeface="Arial"/>
              </a:rPr>
              <a:t>Tech We Can  </a:t>
            </a:r>
            <a:r>
              <a:rPr lang="en" sz="702" b="0" i="0" u="none" strike="noStrike" cap="none">
                <a:solidFill>
                  <a:schemeClr val="lt1"/>
                </a:solidFill>
                <a:latin typeface="Arial"/>
                <a:ea typeface="Arial"/>
                <a:cs typeface="Arial"/>
                <a:sym typeface="Arial"/>
              </a:rPr>
              <a:t>|  Tech for Entertainment and Art</a:t>
            </a:r>
            <a:endParaRPr sz="1286"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59568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64462" y="3161219"/>
            <a:ext cx="9962890" cy="1237238"/>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209"/>
            </a:lvl1pPr>
            <a:lvl2pPr lvl="1" algn="ctr">
              <a:lnSpc>
                <a:spcPct val="100000"/>
              </a:lnSpc>
              <a:spcBef>
                <a:spcPts val="0"/>
              </a:spcBef>
              <a:spcAft>
                <a:spcPts val="0"/>
              </a:spcAft>
              <a:buSzPts val="3600"/>
              <a:buNone/>
              <a:defRPr sz="4209"/>
            </a:lvl2pPr>
            <a:lvl3pPr lvl="2" algn="ctr">
              <a:lnSpc>
                <a:spcPct val="100000"/>
              </a:lnSpc>
              <a:spcBef>
                <a:spcPts val="0"/>
              </a:spcBef>
              <a:spcAft>
                <a:spcPts val="0"/>
              </a:spcAft>
              <a:buSzPts val="3600"/>
              <a:buNone/>
              <a:defRPr sz="4209"/>
            </a:lvl3pPr>
            <a:lvl4pPr lvl="3" algn="ctr">
              <a:lnSpc>
                <a:spcPct val="100000"/>
              </a:lnSpc>
              <a:spcBef>
                <a:spcPts val="0"/>
              </a:spcBef>
              <a:spcAft>
                <a:spcPts val="0"/>
              </a:spcAft>
              <a:buSzPts val="3600"/>
              <a:buNone/>
              <a:defRPr sz="4209"/>
            </a:lvl4pPr>
            <a:lvl5pPr lvl="4" algn="ctr">
              <a:lnSpc>
                <a:spcPct val="100000"/>
              </a:lnSpc>
              <a:spcBef>
                <a:spcPts val="0"/>
              </a:spcBef>
              <a:spcAft>
                <a:spcPts val="0"/>
              </a:spcAft>
              <a:buSzPts val="3600"/>
              <a:buNone/>
              <a:defRPr sz="4209"/>
            </a:lvl5pPr>
            <a:lvl6pPr lvl="5" algn="ctr">
              <a:lnSpc>
                <a:spcPct val="100000"/>
              </a:lnSpc>
              <a:spcBef>
                <a:spcPts val="0"/>
              </a:spcBef>
              <a:spcAft>
                <a:spcPts val="0"/>
              </a:spcAft>
              <a:buSzPts val="3600"/>
              <a:buNone/>
              <a:defRPr sz="4209"/>
            </a:lvl6pPr>
            <a:lvl7pPr lvl="6" algn="ctr">
              <a:lnSpc>
                <a:spcPct val="100000"/>
              </a:lnSpc>
              <a:spcBef>
                <a:spcPts val="0"/>
              </a:spcBef>
              <a:spcAft>
                <a:spcPts val="0"/>
              </a:spcAft>
              <a:buSzPts val="3600"/>
              <a:buNone/>
              <a:defRPr sz="4209"/>
            </a:lvl7pPr>
            <a:lvl8pPr lvl="7" algn="ctr">
              <a:lnSpc>
                <a:spcPct val="100000"/>
              </a:lnSpc>
              <a:spcBef>
                <a:spcPts val="0"/>
              </a:spcBef>
              <a:spcAft>
                <a:spcPts val="0"/>
              </a:spcAft>
              <a:buSzPts val="3600"/>
              <a:buNone/>
              <a:defRPr sz="4209"/>
            </a:lvl8pPr>
            <a:lvl9pPr lvl="8" algn="ctr">
              <a:lnSpc>
                <a:spcPct val="100000"/>
              </a:lnSpc>
              <a:spcBef>
                <a:spcPts val="0"/>
              </a:spcBef>
              <a:spcAft>
                <a:spcPts val="0"/>
              </a:spcAft>
              <a:buSzPts val="3600"/>
              <a:buNone/>
              <a:defRPr sz="4209"/>
            </a:lvl9pPr>
          </a:lstStyle>
          <a:p>
            <a:endParaRPr/>
          </a:p>
        </p:txBody>
      </p:sp>
      <p:sp>
        <p:nvSpPr>
          <p:cNvPr id="22" name="Google Shape;22;p29"/>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436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0"/>
          <p:cNvSpPr txBox="1">
            <a:spLocks noGrp="1"/>
          </p:cNvSpPr>
          <p:nvPr>
            <p:ph type="body" idx="1"/>
          </p:nvPr>
        </p:nvSpPr>
        <p:spPr>
          <a:xfrm>
            <a:off x="364462" y="1693854"/>
            <a:ext cx="9962890" cy="5021264"/>
          </a:xfrm>
          <a:prstGeom prst="rect">
            <a:avLst/>
          </a:prstGeom>
          <a:noFill/>
          <a:ln>
            <a:noFill/>
          </a:ln>
        </p:spPr>
        <p:txBody>
          <a:bodyPr spcFirstLastPara="1" wrap="square" lIns="91425" tIns="91425" rIns="91425" bIns="91425" anchor="t" anchorCtr="0">
            <a:normAutofit/>
          </a:bodyPr>
          <a:lstStyle>
            <a:lvl1pPr marL="534604" lvl="0" indent="-400953" algn="l">
              <a:lnSpc>
                <a:spcPct val="115000"/>
              </a:lnSpc>
              <a:spcBef>
                <a:spcPts val="0"/>
              </a:spcBef>
              <a:spcAft>
                <a:spcPts val="0"/>
              </a:spcAft>
              <a:buSzPts val="1800"/>
              <a:buChar char="●"/>
              <a:defRPr/>
            </a:lvl1pPr>
            <a:lvl2pPr marL="1069208" lvl="1" indent="-371253" algn="l">
              <a:lnSpc>
                <a:spcPct val="115000"/>
              </a:lnSpc>
              <a:spcBef>
                <a:spcPts val="0"/>
              </a:spcBef>
              <a:spcAft>
                <a:spcPts val="0"/>
              </a:spcAft>
              <a:buSzPts val="1400"/>
              <a:buChar char="○"/>
              <a:defRPr/>
            </a:lvl2pPr>
            <a:lvl3pPr marL="1603812" lvl="2" indent="-371253" algn="l">
              <a:lnSpc>
                <a:spcPct val="115000"/>
              </a:lnSpc>
              <a:spcBef>
                <a:spcPts val="0"/>
              </a:spcBef>
              <a:spcAft>
                <a:spcPts val="0"/>
              </a:spcAft>
              <a:buSzPts val="1400"/>
              <a:buChar char="■"/>
              <a:defRPr/>
            </a:lvl3pPr>
            <a:lvl4pPr marL="2138416" lvl="3" indent="-371253" algn="l">
              <a:lnSpc>
                <a:spcPct val="115000"/>
              </a:lnSpc>
              <a:spcBef>
                <a:spcPts val="0"/>
              </a:spcBef>
              <a:spcAft>
                <a:spcPts val="0"/>
              </a:spcAft>
              <a:buSzPts val="1400"/>
              <a:buChar char="●"/>
              <a:defRPr/>
            </a:lvl4pPr>
            <a:lvl5pPr marL="2673020" lvl="4" indent="-371253" algn="l">
              <a:lnSpc>
                <a:spcPct val="115000"/>
              </a:lnSpc>
              <a:spcBef>
                <a:spcPts val="0"/>
              </a:spcBef>
              <a:spcAft>
                <a:spcPts val="0"/>
              </a:spcAft>
              <a:buSzPts val="1400"/>
              <a:buChar char="○"/>
              <a:defRPr/>
            </a:lvl5pPr>
            <a:lvl6pPr marL="3207624" lvl="5" indent="-371253" algn="l">
              <a:lnSpc>
                <a:spcPct val="115000"/>
              </a:lnSpc>
              <a:spcBef>
                <a:spcPts val="0"/>
              </a:spcBef>
              <a:spcAft>
                <a:spcPts val="0"/>
              </a:spcAft>
              <a:buSzPts val="1400"/>
              <a:buChar char="■"/>
              <a:defRPr/>
            </a:lvl6pPr>
            <a:lvl7pPr marL="3742228" lvl="6" indent="-371253" algn="l">
              <a:lnSpc>
                <a:spcPct val="115000"/>
              </a:lnSpc>
              <a:spcBef>
                <a:spcPts val="0"/>
              </a:spcBef>
              <a:spcAft>
                <a:spcPts val="0"/>
              </a:spcAft>
              <a:buSzPts val="1400"/>
              <a:buChar char="●"/>
              <a:defRPr/>
            </a:lvl7pPr>
            <a:lvl8pPr marL="4276832" lvl="7" indent="-371253" algn="l">
              <a:lnSpc>
                <a:spcPct val="115000"/>
              </a:lnSpc>
              <a:spcBef>
                <a:spcPts val="0"/>
              </a:spcBef>
              <a:spcAft>
                <a:spcPts val="0"/>
              </a:spcAft>
              <a:buSzPts val="1400"/>
              <a:buChar char="○"/>
              <a:defRPr/>
            </a:lvl8pPr>
            <a:lvl9pPr marL="4811436" lvl="8" indent="-371253" algn="l">
              <a:lnSpc>
                <a:spcPct val="115000"/>
              </a:lnSpc>
              <a:spcBef>
                <a:spcPts val="0"/>
              </a:spcBef>
              <a:spcAft>
                <a:spcPts val="0"/>
              </a:spcAft>
              <a:buSzPts val="1400"/>
              <a:buChar char="■"/>
              <a:defRPr/>
            </a:lvl9pPr>
          </a:lstStyle>
          <a:p>
            <a:endParaRPr/>
          </a:p>
        </p:txBody>
      </p:sp>
      <p:sp>
        <p:nvSpPr>
          <p:cNvPr id="26" name="Google Shape;26;p30"/>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18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364462" y="1693854"/>
            <a:ext cx="4676967" cy="5021264"/>
          </a:xfrm>
          <a:prstGeom prst="rect">
            <a:avLst/>
          </a:prstGeom>
          <a:noFill/>
          <a:ln>
            <a:noFill/>
          </a:ln>
        </p:spPr>
        <p:txBody>
          <a:bodyPr spcFirstLastPara="1" wrap="square" lIns="91425" tIns="91425" rIns="91425" bIns="91425" anchor="t" anchorCtr="0">
            <a:normAutofit/>
          </a:bodyPr>
          <a:lstStyle>
            <a:lvl1pPr marL="534604" lvl="0" indent="-371253" algn="l">
              <a:lnSpc>
                <a:spcPct val="115000"/>
              </a:lnSpc>
              <a:spcBef>
                <a:spcPts val="0"/>
              </a:spcBef>
              <a:spcAft>
                <a:spcPts val="0"/>
              </a:spcAft>
              <a:buSzPts val="1400"/>
              <a:buChar char="●"/>
              <a:defRPr sz="1637"/>
            </a:lvl1pPr>
            <a:lvl2pPr marL="1069208" lvl="1" indent="-356403" algn="l">
              <a:lnSpc>
                <a:spcPct val="115000"/>
              </a:lnSpc>
              <a:spcBef>
                <a:spcPts val="0"/>
              </a:spcBef>
              <a:spcAft>
                <a:spcPts val="0"/>
              </a:spcAft>
              <a:buSzPts val="1200"/>
              <a:buChar char="○"/>
              <a:defRPr sz="1403"/>
            </a:lvl2pPr>
            <a:lvl3pPr marL="1603812" lvl="2" indent="-356403" algn="l">
              <a:lnSpc>
                <a:spcPct val="115000"/>
              </a:lnSpc>
              <a:spcBef>
                <a:spcPts val="0"/>
              </a:spcBef>
              <a:spcAft>
                <a:spcPts val="0"/>
              </a:spcAft>
              <a:buSzPts val="1200"/>
              <a:buChar char="■"/>
              <a:defRPr sz="1403"/>
            </a:lvl3pPr>
            <a:lvl4pPr marL="2138416" lvl="3" indent="-356403" algn="l">
              <a:lnSpc>
                <a:spcPct val="115000"/>
              </a:lnSpc>
              <a:spcBef>
                <a:spcPts val="0"/>
              </a:spcBef>
              <a:spcAft>
                <a:spcPts val="0"/>
              </a:spcAft>
              <a:buSzPts val="1200"/>
              <a:buChar char="●"/>
              <a:defRPr sz="1403"/>
            </a:lvl4pPr>
            <a:lvl5pPr marL="2673020" lvl="4" indent="-356403" algn="l">
              <a:lnSpc>
                <a:spcPct val="115000"/>
              </a:lnSpc>
              <a:spcBef>
                <a:spcPts val="0"/>
              </a:spcBef>
              <a:spcAft>
                <a:spcPts val="0"/>
              </a:spcAft>
              <a:buSzPts val="1200"/>
              <a:buChar char="○"/>
              <a:defRPr sz="1403"/>
            </a:lvl5pPr>
            <a:lvl6pPr marL="3207624" lvl="5" indent="-356403" algn="l">
              <a:lnSpc>
                <a:spcPct val="115000"/>
              </a:lnSpc>
              <a:spcBef>
                <a:spcPts val="0"/>
              </a:spcBef>
              <a:spcAft>
                <a:spcPts val="0"/>
              </a:spcAft>
              <a:buSzPts val="1200"/>
              <a:buChar char="■"/>
              <a:defRPr sz="1403"/>
            </a:lvl6pPr>
            <a:lvl7pPr marL="3742228" lvl="6" indent="-356403" algn="l">
              <a:lnSpc>
                <a:spcPct val="115000"/>
              </a:lnSpc>
              <a:spcBef>
                <a:spcPts val="0"/>
              </a:spcBef>
              <a:spcAft>
                <a:spcPts val="0"/>
              </a:spcAft>
              <a:buSzPts val="1200"/>
              <a:buChar char="●"/>
              <a:defRPr sz="1403"/>
            </a:lvl7pPr>
            <a:lvl8pPr marL="4276832" lvl="7" indent="-356403" algn="l">
              <a:lnSpc>
                <a:spcPct val="115000"/>
              </a:lnSpc>
              <a:spcBef>
                <a:spcPts val="0"/>
              </a:spcBef>
              <a:spcAft>
                <a:spcPts val="0"/>
              </a:spcAft>
              <a:buSzPts val="1200"/>
              <a:buChar char="○"/>
              <a:defRPr sz="1403"/>
            </a:lvl8pPr>
            <a:lvl9pPr marL="4811436" lvl="8" indent="-356403" algn="l">
              <a:lnSpc>
                <a:spcPct val="115000"/>
              </a:lnSpc>
              <a:spcBef>
                <a:spcPts val="0"/>
              </a:spcBef>
              <a:spcAft>
                <a:spcPts val="0"/>
              </a:spcAft>
              <a:buSzPts val="1200"/>
              <a:buChar char="■"/>
              <a:defRPr sz="1403"/>
            </a:lvl9pPr>
          </a:lstStyle>
          <a:p>
            <a:endParaRPr/>
          </a:p>
        </p:txBody>
      </p:sp>
      <p:sp>
        <p:nvSpPr>
          <p:cNvPr id="30" name="Google Shape;30;p31"/>
          <p:cNvSpPr txBox="1">
            <a:spLocks noGrp="1"/>
          </p:cNvSpPr>
          <p:nvPr>
            <p:ph type="body" idx="2"/>
          </p:nvPr>
        </p:nvSpPr>
        <p:spPr>
          <a:xfrm>
            <a:off x="5650384" y="1693854"/>
            <a:ext cx="4676967" cy="5021264"/>
          </a:xfrm>
          <a:prstGeom prst="rect">
            <a:avLst/>
          </a:prstGeom>
          <a:noFill/>
          <a:ln>
            <a:noFill/>
          </a:ln>
        </p:spPr>
        <p:txBody>
          <a:bodyPr spcFirstLastPara="1" wrap="square" lIns="91425" tIns="91425" rIns="91425" bIns="91425" anchor="t" anchorCtr="0">
            <a:normAutofit/>
          </a:bodyPr>
          <a:lstStyle>
            <a:lvl1pPr marL="534604" lvl="0" indent="-371253" algn="l">
              <a:lnSpc>
                <a:spcPct val="115000"/>
              </a:lnSpc>
              <a:spcBef>
                <a:spcPts val="0"/>
              </a:spcBef>
              <a:spcAft>
                <a:spcPts val="0"/>
              </a:spcAft>
              <a:buSzPts val="1400"/>
              <a:buChar char="●"/>
              <a:defRPr sz="1637"/>
            </a:lvl1pPr>
            <a:lvl2pPr marL="1069208" lvl="1" indent="-356403" algn="l">
              <a:lnSpc>
                <a:spcPct val="115000"/>
              </a:lnSpc>
              <a:spcBef>
                <a:spcPts val="0"/>
              </a:spcBef>
              <a:spcAft>
                <a:spcPts val="0"/>
              </a:spcAft>
              <a:buSzPts val="1200"/>
              <a:buChar char="○"/>
              <a:defRPr sz="1403"/>
            </a:lvl2pPr>
            <a:lvl3pPr marL="1603812" lvl="2" indent="-356403" algn="l">
              <a:lnSpc>
                <a:spcPct val="115000"/>
              </a:lnSpc>
              <a:spcBef>
                <a:spcPts val="0"/>
              </a:spcBef>
              <a:spcAft>
                <a:spcPts val="0"/>
              </a:spcAft>
              <a:buSzPts val="1200"/>
              <a:buChar char="■"/>
              <a:defRPr sz="1403"/>
            </a:lvl3pPr>
            <a:lvl4pPr marL="2138416" lvl="3" indent="-356403" algn="l">
              <a:lnSpc>
                <a:spcPct val="115000"/>
              </a:lnSpc>
              <a:spcBef>
                <a:spcPts val="0"/>
              </a:spcBef>
              <a:spcAft>
                <a:spcPts val="0"/>
              </a:spcAft>
              <a:buSzPts val="1200"/>
              <a:buChar char="●"/>
              <a:defRPr sz="1403"/>
            </a:lvl4pPr>
            <a:lvl5pPr marL="2673020" lvl="4" indent="-356403" algn="l">
              <a:lnSpc>
                <a:spcPct val="115000"/>
              </a:lnSpc>
              <a:spcBef>
                <a:spcPts val="0"/>
              </a:spcBef>
              <a:spcAft>
                <a:spcPts val="0"/>
              </a:spcAft>
              <a:buSzPts val="1200"/>
              <a:buChar char="○"/>
              <a:defRPr sz="1403"/>
            </a:lvl5pPr>
            <a:lvl6pPr marL="3207624" lvl="5" indent="-356403" algn="l">
              <a:lnSpc>
                <a:spcPct val="115000"/>
              </a:lnSpc>
              <a:spcBef>
                <a:spcPts val="0"/>
              </a:spcBef>
              <a:spcAft>
                <a:spcPts val="0"/>
              </a:spcAft>
              <a:buSzPts val="1200"/>
              <a:buChar char="■"/>
              <a:defRPr sz="1403"/>
            </a:lvl6pPr>
            <a:lvl7pPr marL="3742228" lvl="6" indent="-356403" algn="l">
              <a:lnSpc>
                <a:spcPct val="115000"/>
              </a:lnSpc>
              <a:spcBef>
                <a:spcPts val="0"/>
              </a:spcBef>
              <a:spcAft>
                <a:spcPts val="0"/>
              </a:spcAft>
              <a:buSzPts val="1200"/>
              <a:buChar char="●"/>
              <a:defRPr sz="1403"/>
            </a:lvl7pPr>
            <a:lvl8pPr marL="4276832" lvl="7" indent="-356403" algn="l">
              <a:lnSpc>
                <a:spcPct val="115000"/>
              </a:lnSpc>
              <a:spcBef>
                <a:spcPts val="0"/>
              </a:spcBef>
              <a:spcAft>
                <a:spcPts val="0"/>
              </a:spcAft>
              <a:buSzPts val="1200"/>
              <a:buChar char="○"/>
              <a:defRPr sz="1403"/>
            </a:lvl8pPr>
            <a:lvl9pPr marL="4811436" lvl="8" indent="-356403" algn="l">
              <a:lnSpc>
                <a:spcPct val="115000"/>
              </a:lnSpc>
              <a:spcBef>
                <a:spcPts val="0"/>
              </a:spcBef>
              <a:spcAft>
                <a:spcPts val="0"/>
              </a:spcAft>
              <a:buSzPts val="1200"/>
              <a:buChar char="■"/>
              <a:defRPr sz="1403"/>
            </a:lvl9pPr>
          </a:lstStyle>
          <a:p>
            <a:endParaRPr/>
          </a:p>
        </p:txBody>
      </p:sp>
      <p:sp>
        <p:nvSpPr>
          <p:cNvPr id="31" name="Google Shape;31;p31"/>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431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2"/>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9430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64462" y="816595"/>
            <a:ext cx="3283313" cy="1110692"/>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806"/>
            </a:lvl1pPr>
            <a:lvl2pPr lvl="1" algn="l">
              <a:lnSpc>
                <a:spcPct val="100000"/>
              </a:lnSpc>
              <a:spcBef>
                <a:spcPts val="0"/>
              </a:spcBef>
              <a:spcAft>
                <a:spcPts val="0"/>
              </a:spcAft>
              <a:buSzPts val="2400"/>
              <a:buNone/>
              <a:defRPr sz="2806"/>
            </a:lvl2pPr>
            <a:lvl3pPr lvl="2" algn="l">
              <a:lnSpc>
                <a:spcPct val="100000"/>
              </a:lnSpc>
              <a:spcBef>
                <a:spcPts val="0"/>
              </a:spcBef>
              <a:spcAft>
                <a:spcPts val="0"/>
              </a:spcAft>
              <a:buSzPts val="2400"/>
              <a:buNone/>
              <a:defRPr sz="2806"/>
            </a:lvl3pPr>
            <a:lvl4pPr lvl="3" algn="l">
              <a:lnSpc>
                <a:spcPct val="100000"/>
              </a:lnSpc>
              <a:spcBef>
                <a:spcPts val="0"/>
              </a:spcBef>
              <a:spcAft>
                <a:spcPts val="0"/>
              </a:spcAft>
              <a:buSzPts val="2400"/>
              <a:buNone/>
              <a:defRPr sz="2806"/>
            </a:lvl4pPr>
            <a:lvl5pPr lvl="4" algn="l">
              <a:lnSpc>
                <a:spcPct val="100000"/>
              </a:lnSpc>
              <a:spcBef>
                <a:spcPts val="0"/>
              </a:spcBef>
              <a:spcAft>
                <a:spcPts val="0"/>
              </a:spcAft>
              <a:buSzPts val="2400"/>
              <a:buNone/>
              <a:defRPr sz="2806"/>
            </a:lvl5pPr>
            <a:lvl6pPr lvl="5" algn="l">
              <a:lnSpc>
                <a:spcPct val="100000"/>
              </a:lnSpc>
              <a:spcBef>
                <a:spcPts val="0"/>
              </a:spcBef>
              <a:spcAft>
                <a:spcPts val="0"/>
              </a:spcAft>
              <a:buSzPts val="2400"/>
              <a:buNone/>
              <a:defRPr sz="2806"/>
            </a:lvl6pPr>
            <a:lvl7pPr lvl="6" algn="l">
              <a:lnSpc>
                <a:spcPct val="100000"/>
              </a:lnSpc>
              <a:spcBef>
                <a:spcPts val="0"/>
              </a:spcBef>
              <a:spcAft>
                <a:spcPts val="0"/>
              </a:spcAft>
              <a:buSzPts val="2400"/>
              <a:buNone/>
              <a:defRPr sz="2806"/>
            </a:lvl7pPr>
            <a:lvl8pPr lvl="7" algn="l">
              <a:lnSpc>
                <a:spcPct val="100000"/>
              </a:lnSpc>
              <a:spcBef>
                <a:spcPts val="0"/>
              </a:spcBef>
              <a:spcAft>
                <a:spcPts val="0"/>
              </a:spcAft>
              <a:buSzPts val="2400"/>
              <a:buNone/>
              <a:defRPr sz="2806"/>
            </a:lvl8pPr>
            <a:lvl9pPr lvl="8" algn="l">
              <a:lnSpc>
                <a:spcPct val="100000"/>
              </a:lnSpc>
              <a:spcBef>
                <a:spcPts val="0"/>
              </a:spcBef>
              <a:spcAft>
                <a:spcPts val="0"/>
              </a:spcAft>
              <a:buSzPts val="2400"/>
              <a:buNone/>
              <a:defRPr sz="2806"/>
            </a:lvl9pPr>
          </a:lstStyle>
          <a:p>
            <a:endParaRPr/>
          </a:p>
        </p:txBody>
      </p:sp>
      <p:sp>
        <p:nvSpPr>
          <p:cNvPr id="37" name="Google Shape;37;p33"/>
          <p:cNvSpPr txBox="1">
            <a:spLocks noGrp="1"/>
          </p:cNvSpPr>
          <p:nvPr>
            <p:ph type="body" idx="1"/>
          </p:nvPr>
        </p:nvSpPr>
        <p:spPr>
          <a:xfrm>
            <a:off x="364462" y="2042369"/>
            <a:ext cx="3283313" cy="4672933"/>
          </a:xfrm>
          <a:prstGeom prst="rect">
            <a:avLst/>
          </a:prstGeom>
          <a:noFill/>
          <a:ln>
            <a:noFill/>
          </a:ln>
        </p:spPr>
        <p:txBody>
          <a:bodyPr spcFirstLastPara="1" wrap="square" lIns="91425" tIns="91425" rIns="91425" bIns="91425" anchor="t" anchorCtr="0">
            <a:normAutofit/>
          </a:bodyPr>
          <a:lstStyle>
            <a:lvl1pPr marL="534604" lvl="0" indent="-356403" algn="l">
              <a:lnSpc>
                <a:spcPct val="115000"/>
              </a:lnSpc>
              <a:spcBef>
                <a:spcPts val="0"/>
              </a:spcBef>
              <a:spcAft>
                <a:spcPts val="0"/>
              </a:spcAft>
              <a:buSzPts val="1200"/>
              <a:buChar char="●"/>
              <a:defRPr sz="1403"/>
            </a:lvl1pPr>
            <a:lvl2pPr marL="1069208" lvl="1" indent="-356403" algn="l">
              <a:lnSpc>
                <a:spcPct val="115000"/>
              </a:lnSpc>
              <a:spcBef>
                <a:spcPts val="0"/>
              </a:spcBef>
              <a:spcAft>
                <a:spcPts val="0"/>
              </a:spcAft>
              <a:buSzPts val="1200"/>
              <a:buChar char="○"/>
              <a:defRPr sz="1403"/>
            </a:lvl2pPr>
            <a:lvl3pPr marL="1603812" lvl="2" indent="-356403" algn="l">
              <a:lnSpc>
                <a:spcPct val="115000"/>
              </a:lnSpc>
              <a:spcBef>
                <a:spcPts val="0"/>
              </a:spcBef>
              <a:spcAft>
                <a:spcPts val="0"/>
              </a:spcAft>
              <a:buSzPts val="1200"/>
              <a:buChar char="■"/>
              <a:defRPr sz="1403"/>
            </a:lvl3pPr>
            <a:lvl4pPr marL="2138416" lvl="3" indent="-356403" algn="l">
              <a:lnSpc>
                <a:spcPct val="115000"/>
              </a:lnSpc>
              <a:spcBef>
                <a:spcPts val="0"/>
              </a:spcBef>
              <a:spcAft>
                <a:spcPts val="0"/>
              </a:spcAft>
              <a:buSzPts val="1200"/>
              <a:buChar char="●"/>
              <a:defRPr sz="1403"/>
            </a:lvl4pPr>
            <a:lvl5pPr marL="2673020" lvl="4" indent="-356403" algn="l">
              <a:lnSpc>
                <a:spcPct val="115000"/>
              </a:lnSpc>
              <a:spcBef>
                <a:spcPts val="0"/>
              </a:spcBef>
              <a:spcAft>
                <a:spcPts val="0"/>
              </a:spcAft>
              <a:buSzPts val="1200"/>
              <a:buChar char="○"/>
              <a:defRPr sz="1403"/>
            </a:lvl5pPr>
            <a:lvl6pPr marL="3207624" lvl="5" indent="-356403" algn="l">
              <a:lnSpc>
                <a:spcPct val="115000"/>
              </a:lnSpc>
              <a:spcBef>
                <a:spcPts val="0"/>
              </a:spcBef>
              <a:spcAft>
                <a:spcPts val="0"/>
              </a:spcAft>
              <a:buSzPts val="1200"/>
              <a:buChar char="■"/>
              <a:defRPr sz="1403"/>
            </a:lvl6pPr>
            <a:lvl7pPr marL="3742228" lvl="6" indent="-356403" algn="l">
              <a:lnSpc>
                <a:spcPct val="115000"/>
              </a:lnSpc>
              <a:spcBef>
                <a:spcPts val="0"/>
              </a:spcBef>
              <a:spcAft>
                <a:spcPts val="0"/>
              </a:spcAft>
              <a:buSzPts val="1200"/>
              <a:buChar char="●"/>
              <a:defRPr sz="1403"/>
            </a:lvl7pPr>
            <a:lvl8pPr marL="4276832" lvl="7" indent="-356403" algn="l">
              <a:lnSpc>
                <a:spcPct val="115000"/>
              </a:lnSpc>
              <a:spcBef>
                <a:spcPts val="0"/>
              </a:spcBef>
              <a:spcAft>
                <a:spcPts val="0"/>
              </a:spcAft>
              <a:buSzPts val="1200"/>
              <a:buChar char="○"/>
              <a:defRPr sz="1403"/>
            </a:lvl8pPr>
            <a:lvl9pPr marL="4811436" lvl="8" indent="-356403" algn="l">
              <a:lnSpc>
                <a:spcPct val="115000"/>
              </a:lnSpc>
              <a:spcBef>
                <a:spcPts val="0"/>
              </a:spcBef>
              <a:spcAft>
                <a:spcPts val="0"/>
              </a:spcAft>
              <a:buSzPts val="1200"/>
              <a:buChar char="■"/>
              <a:defRPr sz="1403"/>
            </a:lvl9pPr>
          </a:lstStyle>
          <a:p>
            <a:endParaRPr/>
          </a:p>
        </p:txBody>
      </p:sp>
      <p:sp>
        <p:nvSpPr>
          <p:cNvPr id="38" name="Google Shape;38;p33"/>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1863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573235" y="661609"/>
            <a:ext cx="7445683" cy="6012466"/>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5613"/>
            </a:lvl1pPr>
            <a:lvl2pPr lvl="1" algn="l">
              <a:lnSpc>
                <a:spcPct val="100000"/>
              </a:lnSpc>
              <a:spcBef>
                <a:spcPts val="0"/>
              </a:spcBef>
              <a:spcAft>
                <a:spcPts val="0"/>
              </a:spcAft>
              <a:buSzPts val="4800"/>
              <a:buNone/>
              <a:defRPr sz="5613"/>
            </a:lvl2pPr>
            <a:lvl3pPr lvl="2" algn="l">
              <a:lnSpc>
                <a:spcPct val="100000"/>
              </a:lnSpc>
              <a:spcBef>
                <a:spcPts val="0"/>
              </a:spcBef>
              <a:spcAft>
                <a:spcPts val="0"/>
              </a:spcAft>
              <a:buSzPts val="4800"/>
              <a:buNone/>
              <a:defRPr sz="5613"/>
            </a:lvl3pPr>
            <a:lvl4pPr lvl="3" algn="l">
              <a:lnSpc>
                <a:spcPct val="100000"/>
              </a:lnSpc>
              <a:spcBef>
                <a:spcPts val="0"/>
              </a:spcBef>
              <a:spcAft>
                <a:spcPts val="0"/>
              </a:spcAft>
              <a:buSzPts val="4800"/>
              <a:buNone/>
              <a:defRPr sz="5613"/>
            </a:lvl4pPr>
            <a:lvl5pPr lvl="4" algn="l">
              <a:lnSpc>
                <a:spcPct val="100000"/>
              </a:lnSpc>
              <a:spcBef>
                <a:spcPts val="0"/>
              </a:spcBef>
              <a:spcAft>
                <a:spcPts val="0"/>
              </a:spcAft>
              <a:buSzPts val="4800"/>
              <a:buNone/>
              <a:defRPr sz="5613"/>
            </a:lvl5pPr>
            <a:lvl6pPr lvl="5" algn="l">
              <a:lnSpc>
                <a:spcPct val="100000"/>
              </a:lnSpc>
              <a:spcBef>
                <a:spcPts val="0"/>
              </a:spcBef>
              <a:spcAft>
                <a:spcPts val="0"/>
              </a:spcAft>
              <a:buSzPts val="4800"/>
              <a:buNone/>
              <a:defRPr sz="5613"/>
            </a:lvl6pPr>
            <a:lvl7pPr lvl="6" algn="l">
              <a:lnSpc>
                <a:spcPct val="100000"/>
              </a:lnSpc>
              <a:spcBef>
                <a:spcPts val="0"/>
              </a:spcBef>
              <a:spcAft>
                <a:spcPts val="0"/>
              </a:spcAft>
              <a:buSzPts val="4800"/>
              <a:buNone/>
              <a:defRPr sz="5613"/>
            </a:lvl7pPr>
            <a:lvl8pPr lvl="7" algn="l">
              <a:lnSpc>
                <a:spcPct val="100000"/>
              </a:lnSpc>
              <a:spcBef>
                <a:spcPts val="0"/>
              </a:spcBef>
              <a:spcAft>
                <a:spcPts val="0"/>
              </a:spcAft>
              <a:buSzPts val="4800"/>
              <a:buNone/>
              <a:defRPr sz="5613"/>
            </a:lvl8pPr>
            <a:lvl9pPr lvl="8" algn="l">
              <a:lnSpc>
                <a:spcPct val="100000"/>
              </a:lnSpc>
              <a:spcBef>
                <a:spcPts val="0"/>
              </a:spcBef>
              <a:spcAft>
                <a:spcPts val="0"/>
              </a:spcAft>
              <a:buSzPts val="4800"/>
              <a:buNone/>
              <a:defRPr sz="5613"/>
            </a:lvl9pPr>
          </a:lstStyle>
          <a:p>
            <a:endParaRPr/>
          </a:p>
        </p:txBody>
      </p:sp>
      <p:sp>
        <p:nvSpPr>
          <p:cNvPr id="41" name="Google Shape;41;p34"/>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58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35"/>
          <p:cNvSpPr/>
          <p:nvPr/>
        </p:nvSpPr>
        <p:spPr>
          <a:xfrm>
            <a:off x="5345906" y="-184"/>
            <a:ext cx="5345907" cy="7559675"/>
          </a:xfrm>
          <a:prstGeom prst="rect">
            <a:avLst/>
          </a:prstGeom>
          <a:solidFill>
            <a:schemeClr val="lt2"/>
          </a:solidFill>
          <a:ln>
            <a:noFill/>
          </a:ln>
        </p:spPr>
        <p:txBody>
          <a:bodyPr spcFirstLastPara="1" wrap="square" lIns="106901" tIns="106901" rIns="106901" bIns="1069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37" b="0" i="0" u="none" strike="noStrike" cap="none">
              <a:solidFill>
                <a:srgbClr val="000000"/>
              </a:solidFill>
              <a:latin typeface="Arial"/>
              <a:ea typeface="Arial"/>
              <a:cs typeface="Arial"/>
              <a:sym typeface="Arial"/>
            </a:endParaRPr>
          </a:p>
        </p:txBody>
      </p:sp>
      <p:sp>
        <p:nvSpPr>
          <p:cNvPr id="44" name="Google Shape;44;p35"/>
          <p:cNvSpPr txBox="1">
            <a:spLocks noGrp="1"/>
          </p:cNvSpPr>
          <p:nvPr>
            <p:ph type="title"/>
          </p:nvPr>
        </p:nvSpPr>
        <p:spPr>
          <a:xfrm>
            <a:off x="310441" y="1812463"/>
            <a:ext cx="4729935" cy="2178615"/>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911"/>
            </a:lvl1pPr>
            <a:lvl2pPr lvl="1" algn="ctr">
              <a:lnSpc>
                <a:spcPct val="100000"/>
              </a:lnSpc>
              <a:spcBef>
                <a:spcPts val="0"/>
              </a:spcBef>
              <a:spcAft>
                <a:spcPts val="0"/>
              </a:spcAft>
              <a:buSzPts val="4200"/>
              <a:buNone/>
              <a:defRPr sz="4911"/>
            </a:lvl2pPr>
            <a:lvl3pPr lvl="2" algn="ctr">
              <a:lnSpc>
                <a:spcPct val="100000"/>
              </a:lnSpc>
              <a:spcBef>
                <a:spcPts val="0"/>
              </a:spcBef>
              <a:spcAft>
                <a:spcPts val="0"/>
              </a:spcAft>
              <a:buSzPts val="4200"/>
              <a:buNone/>
              <a:defRPr sz="4911"/>
            </a:lvl3pPr>
            <a:lvl4pPr lvl="3" algn="ctr">
              <a:lnSpc>
                <a:spcPct val="100000"/>
              </a:lnSpc>
              <a:spcBef>
                <a:spcPts val="0"/>
              </a:spcBef>
              <a:spcAft>
                <a:spcPts val="0"/>
              </a:spcAft>
              <a:buSzPts val="4200"/>
              <a:buNone/>
              <a:defRPr sz="4911"/>
            </a:lvl4pPr>
            <a:lvl5pPr lvl="4" algn="ctr">
              <a:lnSpc>
                <a:spcPct val="100000"/>
              </a:lnSpc>
              <a:spcBef>
                <a:spcPts val="0"/>
              </a:spcBef>
              <a:spcAft>
                <a:spcPts val="0"/>
              </a:spcAft>
              <a:buSzPts val="4200"/>
              <a:buNone/>
              <a:defRPr sz="4911"/>
            </a:lvl5pPr>
            <a:lvl6pPr lvl="5" algn="ctr">
              <a:lnSpc>
                <a:spcPct val="100000"/>
              </a:lnSpc>
              <a:spcBef>
                <a:spcPts val="0"/>
              </a:spcBef>
              <a:spcAft>
                <a:spcPts val="0"/>
              </a:spcAft>
              <a:buSzPts val="4200"/>
              <a:buNone/>
              <a:defRPr sz="4911"/>
            </a:lvl6pPr>
            <a:lvl7pPr lvl="6" algn="ctr">
              <a:lnSpc>
                <a:spcPct val="100000"/>
              </a:lnSpc>
              <a:spcBef>
                <a:spcPts val="0"/>
              </a:spcBef>
              <a:spcAft>
                <a:spcPts val="0"/>
              </a:spcAft>
              <a:buSzPts val="4200"/>
              <a:buNone/>
              <a:defRPr sz="4911"/>
            </a:lvl7pPr>
            <a:lvl8pPr lvl="7" algn="ctr">
              <a:lnSpc>
                <a:spcPct val="100000"/>
              </a:lnSpc>
              <a:spcBef>
                <a:spcPts val="0"/>
              </a:spcBef>
              <a:spcAft>
                <a:spcPts val="0"/>
              </a:spcAft>
              <a:buSzPts val="4200"/>
              <a:buNone/>
              <a:defRPr sz="4911"/>
            </a:lvl8pPr>
            <a:lvl9pPr lvl="8" algn="ctr">
              <a:lnSpc>
                <a:spcPct val="100000"/>
              </a:lnSpc>
              <a:spcBef>
                <a:spcPts val="0"/>
              </a:spcBef>
              <a:spcAft>
                <a:spcPts val="0"/>
              </a:spcAft>
              <a:buSzPts val="4200"/>
              <a:buNone/>
              <a:defRPr sz="4911"/>
            </a:lvl9pPr>
          </a:lstStyle>
          <a:p>
            <a:endParaRPr/>
          </a:p>
        </p:txBody>
      </p:sp>
      <p:sp>
        <p:nvSpPr>
          <p:cNvPr id="45" name="Google Shape;45;p35"/>
          <p:cNvSpPr txBox="1">
            <a:spLocks noGrp="1"/>
          </p:cNvSpPr>
          <p:nvPr>
            <p:ph type="subTitle" idx="1"/>
          </p:nvPr>
        </p:nvSpPr>
        <p:spPr>
          <a:xfrm>
            <a:off x="310441" y="4119828"/>
            <a:ext cx="4729935" cy="1815292"/>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456"/>
            </a:lvl1pPr>
            <a:lvl2pPr lvl="1" algn="ctr">
              <a:lnSpc>
                <a:spcPct val="100000"/>
              </a:lnSpc>
              <a:spcBef>
                <a:spcPts val="0"/>
              </a:spcBef>
              <a:spcAft>
                <a:spcPts val="0"/>
              </a:spcAft>
              <a:buSzPts val="2100"/>
              <a:buNone/>
              <a:defRPr sz="2456"/>
            </a:lvl2pPr>
            <a:lvl3pPr lvl="2" algn="ctr">
              <a:lnSpc>
                <a:spcPct val="100000"/>
              </a:lnSpc>
              <a:spcBef>
                <a:spcPts val="0"/>
              </a:spcBef>
              <a:spcAft>
                <a:spcPts val="0"/>
              </a:spcAft>
              <a:buSzPts val="2100"/>
              <a:buNone/>
              <a:defRPr sz="2456"/>
            </a:lvl3pPr>
            <a:lvl4pPr lvl="3" algn="ctr">
              <a:lnSpc>
                <a:spcPct val="100000"/>
              </a:lnSpc>
              <a:spcBef>
                <a:spcPts val="0"/>
              </a:spcBef>
              <a:spcAft>
                <a:spcPts val="0"/>
              </a:spcAft>
              <a:buSzPts val="2100"/>
              <a:buNone/>
              <a:defRPr sz="2456"/>
            </a:lvl4pPr>
            <a:lvl5pPr lvl="4" algn="ctr">
              <a:lnSpc>
                <a:spcPct val="100000"/>
              </a:lnSpc>
              <a:spcBef>
                <a:spcPts val="0"/>
              </a:spcBef>
              <a:spcAft>
                <a:spcPts val="0"/>
              </a:spcAft>
              <a:buSzPts val="2100"/>
              <a:buNone/>
              <a:defRPr sz="2456"/>
            </a:lvl5pPr>
            <a:lvl6pPr lvl="5" algn="ctr">
              <a:lnSpc>
                <a:spcPct val="100000"/>
              </a:lnSpc>
              <a:spcBef>
                <a:spcPts val="0"/>
              </a:spcBef>
              <a:spcAft>
                <a:spcPts val="0"/>
              </a:spcAft>
              <a:buSzPts val="2100"/>
              <a:buNone/>
              <a:defRPr sz="2456"/>
            </a:lvl6pPr>
            <a:lvl7pPr lvl="6" algn="ctr">
              <a:lnSpc>
                <a:spcPct val="100000"/>
              </a:lnSpc>
              <a:spcBef>
                <a:spcPts val="0"/>
              </a:spcBef>
              <a:spcAft>
                <a:spcPts val="0"/>
              </a:spcAft>
              <a:buSzPts val="2100"/>
              <a:buNone/>
              <a:defRPr sz="2456"/>
            </a:lvl7pPr>
            <a:lvl8pPr lvl="7" algn="ctr">
              <a:lnSpc>
                <a:spcPct val="100000"/>
              </a:lnSpc>
              <a:spcBef>
                <a:spcPts val="0"/>
              </a:spcBef>
              <a:spcAft>
                <a:spcPts val="0"/>
              </a:spcAft>
              <a:buSzPts val="2100"/>
              <a:buNone/>
              <a:defRPr sz="2456"/>
            </a:lvl8pPr>
            <a:lvl9pPr lvl="8" algn="ctr">
              <a:lnSpc>
                <a:spcPct val="100000"/>
              </a:lnSpc>
              <a:spcBef>
                <a:spcPts val="0"/>
              </a:spcBef>
              <a:spcAft>
                <a:spcPts val="0"/>
              </a:spcAft>
              <a:buSzPts val="2100"/>
              <a:buNone/>
              <a:defRPr sz="2456"/>
            </a:lvl9pPr>
          </a:lstStyle>
          <a:p>
            <a:endParaRPr/>
          </a:p>
        </p:txBody>
      </p:sp>
      <p:sp>
        <p:nvSpPr>
          <p:cNvPr id="46" name="Google Shape;46;p35"/>
          <p:cNvSpPr txBox="1">
            <a:spLocks noGrp="1"/>
          </p:cNvSpPr>
          <p:nvPr>
            <p:ph type="body" idx="2"/>
          </p:nvPr>
        </p:nvSpPr>
        <p:spPr>
          <a:xfrm>
            <a:off x="5775614" y="1064211"/>
            <a:ext cx="4486492" cy="5430885"/>
          </a:xfrm>
          <a:prstGeom prst="rect">
            <a:avLst/>
          </a:prstGeom>
          <a:noFill/>
          <a:ln>
            <a:noFill/>
          </a:ln>
        </p:spPr>
        <p:txBody>
          <a:bodyPr spcFirstLastPara="1" wrap="square" lIns="91425" tIns="91425" rIns="91425" bIns="91425" anchor="ctr" anchorCtr="0">
            <a:normAutofit/>
          </a:bodyPr>
          <a:lstStyle>
            <a:lvl1pPr marL="534604" lvl="0" indent="-400953" algn="l">
              <a:lnSpc>
                <a:spcPct val="115000"/>
              </a:lnSpc>
              <a:spcBef>
                <a:spcPts val="0"/>
              </a:spcBef>
              <a:spcAft>
                <a:spcPts val="0"/>
              </a:spcAft>
              <a:buSzPts val="1800"/>
              <a:buChar char="●"/>
              <a:defRPr/>
            </a:lvl1pPr>
            <a:lvl2pPr marL="1069208" lvl="1" indent="-371253" algn="l">
              <a:lnSpc>
                <a:spcPct val="115000"/>
              </a:lnSpc>
              <a:spcBef>
                <a:spcPts val="0"/>
              </a:spcBef>
              <a:spcAft>
                <a:spcPts val="0"/>
              </a:spcAft>
              <a:buSzPts val="1400"/>
              <a:buChar char="○"/>
              <a:defRPr/>
            </a:lvl2pPr>
            <a:lvl3pPr marL="1603812" lvl="2" indent="-371253" algn="l">
              <a:lnSpc>
                <a:spcPct val="115000"/>
              </a:lnSpc>
              <a:spcBef>
                <a:spcPts val="0"/>
              </a:spcBef>
              <a:spcAft>
                <a:spcPts val="0"/>
              </a:spcAft>
              <a:buSzPts val="1400"/>
              <a:buChar char="■"/>
              <a:defRPr/>
            </a:lvl3pPr>
            <a:lvl4pPr marL="2138416" lvl="3" indent="-371253" algn="l">
              <a:lnSpc>
                <a:spcPct val="115000"/>
              </a:lnSpc>
              <a:spcBef>
                <a:spcPts val="0"/>
              </a:spcBef>
              <a:spcAft>
                <a:spcPts val="0"/>
              </a:spcAft>
              <a:buSzPts val="1400"/>
              <a:buChar char="●"/>
              <a:defRPr/>
            </a:lvl4pPr>
            <a:lvl5pPr marL="2673020" lvl="4" indent="-371253" algn="l">
              <a:lnSpc>
                <a:spcPct val="115000"/>
              </a:lnSpc>
              <a:spcBef>
                <a:spcPts val="0"/>
              </a:spcBef>
              <a:spcAft>
                <a:spcPts val="0"/>
              </a:spcAft>
              <a:buSzPts val="1400"/>
              <a:buChar char="○"/>
              <a:defRPr/>
            </a:lvl5pPr>
            <a:lvl6pPr marL="3207624" lvl="5" indent="-371253" algn="l">
              <a:lnSpc>
                <a:spcPct val="115000"/>
              </a:lnSpc>
              <a:spcBef>
                <a:spcPts val="0"/>
              </a:spcBef>
              <a:spcAft>
                <a:spcPts val="0"/>
              </a:spcAft>
              <a:buSzPts val="1400"/>
              <a:buChar char="■"/>
              <a:defRPr/>
            </a:lvl6pPr>
            <a:lvl7pPr marL="3742228" lvl="6" indent="-371253" algn="l">
              <a:lnSpc>
                <a:spcPct val="115000"/>
              </a:lnSpc>
              <a:spcBef>
                <a:spcPts val="0"/>
              </a:spcBef>
              <a:spcAft>
                <a:spcPts val="0"/>
              </a:spcAft>
              <a:buSzPts val="1400"/>
              <a:buChar char="●"/>
              <a:defRPr/>
            </a:lvl7pPr>
            <a:lvl8pPr marL="4276832" lvl="7" indent="-371253" algn="l">
              <a:lnSpc>
                <a:spcPct val="115000"/>
              </a:lnSpc>
              <a:spcBef>
                <a:spcPts val="0"/>
              </a:spcBef>
              <a:spcAft>
                <a:spcPts val="0"/>
              </a:spcAft>
              <a:buSzPts val="1400"/>
              <a:buChar char="○"/>
              <a:defRPr/>
            </a:lvl8pPr>
            <a:lvl9pPr marL="4811436" lvl="8" indent="-371253" algn="l">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1563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364462" y="6217900"/>
            <a:ext cx="7014222" cy="889348"/>
          </a:xfrm>
          <a:prstGeom prst="rect">
            <a:avLst/>
          </a:prstGeom>
          <a:noFill/>
          <a:ln>
            <a:noFill/>
          </a:ln>
        </p:spPr>
        <p:txBody>
          <a:bodyPr spcFirstLastPara="1" wrap="square" lIns="91425" tIns="91425" rIns="91425" bIns="91425" anchor="ctr" anchorCtr="0">
            <a:normAutofit/>
          </a:bodyPr>
          <a:lstStyle>
            <a:lvl1pPr marL="534604" lvl="0" indent="-267302" algn="l">
              <a:lnSpc>
                <a:spcPct val="100000"/>
              </a:lnSpc>
              <a:spcBef>
                <a:spcPts val="0"/>
              </a:spcBef>
              <a:spcAft>
                <a:spcPts val="0"/>
              </a:spcAft>
              <a:buSzPts val="1800"/>
              <a:buNone/>
              <a:defRPr/>
            </a:lvl1pPr>
          </a:lstStyle>
          <a:p>
            <a:endParaRPr/>
          </a:p>
        </p:txBody>
      </p:sp>
      <p:sp>
        <p:nvSpPr>
          <p:cNvPr id="50" name="Google Shape;50;p36"/>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0135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37"/>
          <p:cNvSpPr txBox="1">
            <a:spLocks noGrp="1"/>
          </p:cNvSpPr>
          <p:nvPr>
            <p:ph type="title" hasCustomPrompt="1"/>
          </p:nvPr>
        </p:nvSpPr>
        <p:spPr>
          <a:xfrm>
            <a:off x="364462" y="1625731"/>
            <a:ext cx="9962890" cy="288586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4032"/>
            </a:lvl1pPr>
            <a:lvl2pPr lvl="1" algn="ctr">
              <a:lnSpc>
                <a:spcPct val="100000"/>
              </a:lnSpc>
              <a:spcBef>
                <a:spcPts val="0"/>
              </a:spcBef>
              <a:spcAft>
                <a:spcPts val="0"/>
              </a:spcAft>
              <a:buSzPts val="12000"/>
              <a:buNone/>
              <a:defRPr sz="14032"/>
            </a:lvl2pPr>
            <a:lvl3pPr lvl="2" algn="ctr">
              <a:lnSpc>
                <a:spcPct val="100000"/>
              </a:lnSpc>
              <a:spcBef>
                <a:spcPts val="0"/>
              </a:spcBef>
              <a:spcAft>
                <a:spcPts val="0"/>
              </a:spcAft>
              <a:buSzPts val="12000"/>
              <a:buNone/>
              <a:defRPr sz="14032"/>
            </a:lvl3pPr>
            <a:lvl4pPr lvl="3" algn="ctr">
              <a:lnSpc>
                <a:spcPct val="100000"/>
              </a:lnSpc>
              <a:spcBef>
                <a:spcPts val="0"/>
              </a:spcBef>
              <a:spcAft>
                <a:spcPts val="0"/>
              </a:spcAft>
              <a:buSzPts val="12000"/>
              <a:buNone/>
              <a:defRPr sz="14032"/>
            </a:lvl4pPr>
            <a:lvl5pPr lvl="4" algn="ctr">
              <a:lnSpc>
                <a:spcPct val="100000"/>
              </a:lnSpc>
              <a:spcBef>
                <a:spcPts val="0"/>
              </a:spcBef>
              <a:spcAft>
                <a:spcPts val="0"/>
              </a:spcAft>
              <a:buSzPts val="12000"/>
              <a:buNone/>
              <a:defRPr sz="14032"/>
            </a:lvl5pPr>
            <a:lvl6pPr lvl="5" algn="ctr">
              <a:lnSpc>
                <a:spcPct val="100000"/>
              </a:lnSpc>
              <a:spcBef>
                <a:spcPts val="0"/>
              </a:spcBef>
              <a:spcAft>
                <a:spcPts val="0"/>
              </a:spcAft>
              <a:buSzPts val="12000"/>
              <a:buNone/>
              <a:defRPr sz="14032"/>
            </a:lvl6pPr>
            <a:lvl7pPr lvl="6" algn="ctr">
              <a:lnSpc>
                <a:spcPct val="100000"/>
              </a:lnSpc>
              <a:spcBef>
                <a:spcPts val="0"/>
              </a:spcBef>
              <a:spcAft>
                <a:spcPts val="0"/>
              </a:spcAft>
              <a:buSzPts val="12000"/>
              <a:buNone/>
              <a:defRPr sz="14032"/>
            </a:lvl7pPr>
            <a:lvl8pPr lvl="7" algn="ctr">
              <a:lnSpc>
                <a:spcPct val="100000"/>
              </a:lnSpc>
              <a:spcBef>
                <a:spcPts val="0"/>
              </a:spcBef>
              <a:spcAft>
                <a:spcPts val="0"/>
              </a:spcAft>
              <a:buSzPts val="12000"/>
              <a:buNone/>
              <a:defRPr sz="14032"/>
            </a:lvl8pPr>
            <a:lvl9pPr lvl="8" algn="ctr">
              <a:lnSpc>
                <a:spcPct val="100000"/>
              </a:lnSpc>
              <a:spcBef>
                <a:spcPts val="0"/>
              </a:spcBef>
              <a:spcAft>
                <a:spcPts val="0"/>
              </a:spcAft>
              <a:buSzPts val="12000"/>
              <a:buNone/>
              <a:defRPr sz="14032"/>
            </a:lvl9pPr>
          </a:lstStyle>
          <a:p>
            <a:r>
              <a:t>xx%</a:t>
            </a:r>
          </a:p>
        </p:txBody>
      </p:sp>
      <p:sp>
        <p:nvSpPr>
          <p:cNvPr id="53" name="Google Shape;53;p37"/>
          <p:cNvSpPr txBox="1">
            <a:spLocks noGrp="1"/>
          </p:cNvSpPr>
          <p:nvPr>
            <p:ph type="body" idx="1"/>
          </p:nvPr>
        </p:nvSpPr>
        <p:spPr>
          <a:xfrm>
            <a:off x="364462" y="4632992"/>
            <a:ext cx="9962890" cy="1911855"/>
          </a:xfrm>
          <a:prstGeom prst="rect">
            <a:avLst/>
          </a:prstGeom>
          <a:noFill/>
          <a:ln>
            <a:noFill/>
          </a:ln>
        </p:spPr>
        <p:txBody>
          <a:bodyPr spcFirstLastPara="1" wrap="square" lIns="91425" tIns="91425" rIns="91425" bIns="91425" anchor="t" anchorCtr="0">
            <a:normAutofit/>
          </a:bodyPr>
          <a:lstStyle>
            <a:lvl1pPr marL="534604" lvl="0" indent="-400953" algn="ctr">
              <a:lnSpc>
                <a:spcPct val="115000"/>
              </a:lnSpc>
              <a:spcBef>
                <a:spcPts val="0"/>
              </a:spcBef>
              <a:spcAft>
                <a:spcPts val="0"/>
              </a:spcAft>
              <a:buSzPts val="1800"/>
              <a:buChar char="●"/>
              <a:defRPr/>
            </a:lvl1pPr>
            <a:lvl2pPr marL="1069208" lvl="1" indent="-371253" algn="ctr">
              <a:lnSpc>
                <a:spcPct val="115000"/>
              </a:lnSpc>
              <a:spcBef>
                <a:spcPts val="0"/>
              </a:spcBef>
              <a:spcAft>
                <a:spcPts val="0"/>
              </a:spcAft>
              <a:buSzPts val="1400"/>
              <a:buChar char="○"/>
              <a:defRPr/>
            </a:lvl2pPr>
            <a:lvl3pPr marL="1603812" lvl="2" indent="-371253" algn="ctr">
              <a:lnSpc>
                <a:spcPct val="115000"/>
              </a:lnSpc>
              <a:spcBef>
                <a:spcPts val="0"/>
              </a:spcBef>
              <a:spcAft>
                <a:spcPts val="0"/>
              </a:spcAft>
              <a:buSzPts val="1400"/>
              <a:buChar char="■"/>
              <a:defRPr/>
            </a:lvl3pPr>
            <a:lvl4pPr marL="2138416" lvl="3" indent="-371253" algn="ctr">
              <a:lnSpc>
                <a:spcPct val="115000"/>
              </a:lnSpc>
              <a:spcBef>
                <a:spcPts val="0"/>
              </a:spcBef>
              <a:spcAft>
                <a:spcPts val="0"/>
              </a:spcAft>
              <a:buSzPts val="1400"/>
              <a:buChar char="●"/>
              <a:defRPr/>
            </a:lvl4pPr>
            <a:lvl5pPr marL="2673020" lvl="4" indent="-371253" algn="ctr">
              <a:lnSpc>
                <a:spcPct val="115000"/>
              </a:lnSpc>
              <a:spcBef>
                <a:spcPts val="0"/>
              </a:spcBef>
              <a:spcAft>
                <a:spcPts val="0"/>
              </a:spcAft>
              <a:buSzPts val="1400"/>
              <a:buChar char="○"/>
              <a:defRPr/>
            </a:lvl5pPr>
            <a:lvl6pPr marL="3207624" lvl="5" indent="-371253" algn="ctr">
              <a:lnSpc>
                <a:spcPct val="115000"/>
              </a:lnSpc>
              <a:spcBef>
                <a:spcPts val="0"/>
              </a:spcBef>
              <a:spcAft>
                <a:spcPts val="0"/>
              </a:spcAft>
              <a:buSzPts val="1400"/>
              <a:buChar char="■"/>
              <a:defRPr/>
            </a:lvl6pPr>
            <a:lvl7pPr marL="3742228" lvl="6" indent="-371253" algn="ctr">
              <a:lnSpc>
                <a:spcPct val="115000"/>
              </a:lnSpc>
              <a:spcBef>
                <a:spcPts val="0"/>
              </a:spcBef>
              <a:spcAft>
                <a:spcPts val="0"/>
              </a:spcAft>
              <a:buSzPts val="1400"/>
              <a:buChar char="●"/>
              <a:defRPr/>
            </a:lvl7pPr>
            <a:lvl8pPr marL="4276832" lvl="7" indent="-371253" algn="ctr">
              <a:lnSpc>
                <a:spcPct val="115000"/>
              </a:lnSpc>
              <a:spcBef>
                <a:spcPts val="0"/>
              </a:spcBef>
              <a:spcAft>
                <a:spcPts val="0"/>
              </a:spcAft>
              <a:buSzPts val="1400"/>
              <a:buChar char="○"/>
              <a:defRPr/>
            </a:lvl8pPr>
            <a:lvl9pPr marL="4811436" lvl="8" indent="-371253" algn="ctr">
              <a:lnSpc>
                <a:spcPct val="115000"/>
              </a:lnSpc>
              <a:spcBef>
                <a:spcPts val="0"/>
              </a:spcBef>
              <a:spcAft>
                <a:spcPts val="0"/>
              </a:spcAft>
              <a:buSzPts val="1400"/>
              <a:buChar char="■"/>
              <a:defRPr/>
            </a:lvl9pPr>
          </a:lstStyle>
          <a:p>
            <a:endParaRPr/>
          </a:p>
        </p:txBody>
      </p:sp>
      <p:sp>
        <p:nvSpPr>
          <p:cNvPr id="54" name="Google Shape;54;p37"/>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22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32" name="Google Shape;32;p18"/>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388414" y="476200"/>
            <a:ext cx="9914832" cy="1529131"/>
          </a:xfrm>
          <a:prstGeom prst="rect">
            <a:avLst/>
          </a:prstGeom>
          <a:noFill/>
          <a:ln>
            <a:noFill/>
          </a:ln>
        </p:spPr>
        <p:txBody>
          <a:bodyPr spcFirstLastPara="1" wrap="square" lIns="0" tIns="0" rIns="0" bIns="0" anchor="t" anchorCtr="0">
            <a:normAutofit/>
          </a:bodyPr>
          <a:lstStyle>
            <a:lvl1pPr marR="0" lvl="0" algn="l">
              <a:lnSpc>
                <a:spcPct val="85000"/>
              </a:lnSpc>
              <a:spcBef>
                <a:spcPts val="0"/>
              </a:spcBef>
              <a:spcAft>
                <a:spcPts val="0"/>
              </a:spcAft>
              <a:buClr>
                <a:schemeClr val="dk1"/>
              </a:buClr>
              <a:buSzPts val="2400"/>
              <a:buFont typeface="Georgia"/>
              <a:buNone/>
              <a:defRPr sz="2806"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2800"/>
              <a:buNone/>
              <a:defRPr sz="1637"/>
            </a:lvl2pPr>
            <a:lvl3pPr lvl="2" algn="l">
              <a:lnSpc>
                <a:spcPct val="100000"/>
              </a:lnSpc>
              <a:spcBef>
                <a:spcPts val="0"/>
              </a:spcBef>
              <a:spcAft>
                <a:spcPts val="0"/>
              </a:spcAft>
              <a:buSzPts val="2800"/>
              <a:buNone/>
              <a:defRPr sz="1637"/>
            </a:lvl3pPr>
            <a:lvl4pPr lvl="3" algn="l">
              <a:lnSpc>
                <a:spcPct val="100000"/>
              </a:lnSpc>
              <a:spcBef>
                <a:spcPts val="0"/>
              </a:spcBef>
              <a:spcAft>
                <a:spcPts val="0"/>
              </a:spcAft>
              <a:buSzPts val="2800"/>
              <a:buNone/>
              <a:defRPr sz="1637"/>
            </a:lvl4pPr>
            <a:lvl5pPr lvl="4" algn="l">
              <a:lnSpc>
                <a:spcPct val="100000"/>
              </a:lnSpc>
              <a:spcBef>
                <a:spcPts val="0"/>
              </a:spcBef>
              <a:spcAft>
                <a:spcPts val="0"/>
              </a:spcAft>
              <a:buSzPts val="2800"/>
              <a:buNone/>
              <a:defRPr sz="1637"/>
            </a:lvl5pPr>
            <a:lvl6pPr lvl="5" algn="l">
              <a:lnSpc>
                <a:spcPct val="100000"/>
              </a:lnSpc>
              <a:spcBef>
                <a:spcPts val="0"/>
              </a:spcBef>
              <a:spcAft>
                <a:spcPts val="0"/>
              </a:spcAft>
              <a:buSzPts val="2800"/>
              <a:buNone/>
              <a:defRPr sz="1637"/>
            </a:lvl6pPr>
            <a:lvl7pPr lvl="6" algn="l">
              <a:lnSpc>
                <a:spcPct val="100000"/>
              </a:lnSpc>
              <a:spcBef>
                <a:spcPts val="0"/>
              </a:spcBef>
              <a:spcAft>
                <a:spcPts val="0"/>
              </a:spcAft>
              <a:buSzPts val="2800"/>
              <a:buNone/>
              <a:defRPr sz="1637"/>
            </a:lvl7pPr>
            <a:lvl8pPr lvl="7" algn="l">
              <a:lnSpc>
                <a:spcPct val="100000"/>
              </a:lnSpc>
              <a:spcBef>
                <a:spcPts val="0"/>
              </a:spcBef>
              <a:spcAft>
                <a:spcPts val="0"/>
              </a:spcAft>
              <a:buSzPts val="2800"/>
              <a:buNone/>
              <a:defRPr sz="1637"/>
            </a:lvl8pPr>
            <a:lvl9pPr lvl="8" algn="l">
              <a:lnSpc>
                <a:spcPct val="100000"/>
              </a:lnSpc>
              <a:spcBef>
                <a:spcPts val="0"/>
              </a:spcBef>
              <a:spcAft>
                <a:spcPts val="0"/>
              </a:spcAft>
              <a:buSzPts val="2800"/>
              <a:buNone/>
              <a:defRPr sz="1637"/>
            </a:lvl9pPr>
          </a:lstStyle>
          <a:p>
            <a:endParaRPr/>
          </a:p>
        </p:txBody>
      </p:sp>
      <p:sp>
        <p:nvSpPr>
          <p:cNvPr id="57" name="Google Shape;57;p38"/>
          <p:cNvSpPr txBox="1">
            <a:spLocks noGrp="1"/>
          </p:cNvSpPr>
          <p:nvPr>
            <p:ph type="body" idx="1"/>
          </p:nvPr>
        </p:nvSpPr>
        <p:spPr>
          <a:xfrm>
            <a:off x="388414" y="2318300"/>
            <a:ext cx="6505589" cy="4490831"/>
          </a:xfrm>
          <a:prstGeom prst="rect">
            <a:avLst/>
          </a:prstGeom>
          <a:noFill/>
          <a:ln>
            <a:noFill/>
          </a:ln>
        </p:spPr>
        <p:txBody>
          <a:bodyPr spcFirstLastPara="1" wrap="square" lIns="0" tIns="0" rIns="0" bIns="0" anchor="t" anchorCtr="0">
            <a:normAutofit/>
          </a:bodyPr>
          <a:lstStyle>
            <a:lvl1pPr marL="534604" marR="0" lvl="0" indent="-356403" algn="l">
              <a:lnSpc>
                <a:spcPct val="100000"/>
              </a:lnSpc>
              <a:spcBef>
                <a:spcPts val="0"/>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1pPr>
            <a:lvl2pPr marL="1069208" marR="0" lvl="1"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2pPr>
            <a:lvl3pPr marL="1603812" marR="0" lvl="2"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3pPr>
            <a:lvl4pPr marL="2138416" marR="0" lvl="3"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4pPr>
            <a:lvl5pPr marL="2673020" marR="0" lvl="4"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5pPr>
            <a:lvl6pPr marL="3207624" marR="0" lvl="5"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6pPr>
            <a:lvl7pPr marL="3742228" marR="0" lvl="6"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7pPr>
            <a:lvl8pPr marL="4276832" marR="0" lvl="7" indent="-356403" algn="l">
              <a:lnSpc>
                <a:spcPct val="100000"/>
              </a:lnSpc>
              <a:spcBef>
                <a:spcPts val="585"/>
              </a:spcBef>
              <a:spcAft>
                <a:spcPts val="0"/>
              </a:spcAft>
              <a:buClr>
                <a:schemeClr val="dk1"/>
              </a:buClr>
              <a:buSzPts val="1200"/>
              <a:buFont typeface="Arial"/>
              <a:buChar char="–"/>
              <a:defRPr sz="1403" b="0" i="0" u="none" strike="noStrike" cap="none">
                <a:solidFill>
                  <a:schemeClr val="dk1"/>
                </a:solidFill>
                <a:latin typeface="Arial"/>
                <a:ea typeface="Arial"/>
                <a:cs typeface="Arial"/>
                <a:sym typeface="Arial"/>
              </a:defRPr>
            </a:lvl8pPr>
            <a:lvl9pPr marL="4811436" marR="0" lvl="8" indent="-356403" algn="l">
              <a:lnSpc>
                <a:spcPct val="100000"/>
              </a:lnSpc>
              <a:spcBef>
                <a:spcPts val="585"/>
              </a:spcBef>
              <a:spcAft>
                <a:spcPts val="585"/>
              </a:spcAft>
              <a:buClr>
                <a:schemeClr val="dk1"/>
              </a:buClr>
              <a:buSzPts val="1200"/>
              <a:buFont typeface="Arial"/>
              <a:buChar char="•"/>
              <a:defRPr sz="140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36422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736265" y="755967"/>
            <a:ext cx="9331834" cy="1007957"/>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100"/>
              <a:buFont typeface="Georgia"/>
              <a:buNone/>
              <a:defRPr sz="2456" b="1" i="1"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000"/>
              <a:buNone/>
              <a:defRPr sz="1520"/>
            </a:lvl2pPr>
            <a:lvl3pPr lvl="2" algn="l">
              <a:lnSpc>
                <a:spcPct val="100000"/>
              </a:lnSpc>
              <a:spcBef>
                <a:spcPts val="0"/>
              </a:spcBef>
              <a:spcAft>
                <a:spcPts val="0"/>
              </a:spcAft>
              <a:buSzPts val="1000"/>
              <a:buNone/>
              <a:defRPr sz="1520"/>
            </a:lvl3pPr>
            <a:lvl4pPr lvl="3" algn="l">
              <a:lnSpc>
                <a:spcPct val="100000"/>
              </a:lnSpc>
              <a:spcBef>
                <a:spcPts val="0"/>
              </a:spcBef>
              <a:spcAft>
                <a:spcPts val="0"/>
              </a:spcAft>
              <a:buSzPts val="1000"/>
              <a:buNone/>
              <a:defRPr sz="1520"/>
            </a:lvl4pPr>
            <a:lvl5pPr lvl="4" algn="l">
              <a:lnSpc>
                <a:spcPct val="100000"/>
              </a:lnSpc>
              <a:spcBef>
                <a:spcPts val="0"/>
              </a:spcBef>
              <a:spcAft>
                <a:spcPts val="0"/>
              </a:spcAft>
              <a:buSzPts val="1000"/>
              <a:buNone/>
              <a:defRPr sz="1520"/>
            </a:lvl5pPr>
            <a:lvl6pPr lvl="5" algn="l">
              <a:lnSpc>
                <a:spcPct val="100000"/>
              </a:lnSpc>
              <a:spcBef>
                <a:spcPts val="0"/>
              </a:spcBef>
              <a:spcAft>
                <a:spcPts val="0"/>
              </a:spcAft>
              <a:buSzPts val="1000"/>
              <a:buNone/>
              <a:defRPr sz="1520"/>
            </a:lvl6pPr>
            <a:lvl7pPr lvl="6" algn="l">
              <a:lnSpc>
                <a:spcPct val="100000"/>
              </a:lnSpc>
              <a:spcBef>
                <a:spcPts val="0"/>
              </a:spcBef>
              <a:spcAft>
                <a:spcPts val="0"/>
              </a:spcAft>
              <a:buSzPts val="1000"/>
              <a:buNone/>
              <a:defRPr sz="1520"/>
            </a:lvl7pPr>
            <a:lvl8pPr lvl="7" algn="l">
              <a:lnSpc>
                <a:spcPct val="100000"/>
              </a:lnSpc>
              <a:spcBef>
                <a:spcPts val="0"/>
              </a:spcBef>
              <a:spcAft>
                <a:spcPts val="0"/>
              </a:spcAft>
              <a:buSzPts val="1000"/>
              <a:buNone/>
              <a:defRPr sz="1520"/>
            </a:lvl8pPr>
            <a:lvl9pPr lvl="8" algn="l">
              <a:lnSpc>
                <a:spcPct val="100000"/>
              </a:lnSpc>
              <a:spcBef>
                <a:spcPts val="0"/>
              </a:spcBef>
              <a:spcAft>
                <a:spcPts val="0"/>
              </a:spcAft>
              <a:buSzPts val="1000"/>
              <a:buNone/>
              <a:defRPr sz="1520"/>
            </a:lvl9pPr>
          </a:lstStyle>
          <a:p>
            <a:endParaRPr/>
          </a:p>
        </p:txBody>
      </p:sp>
      <p:sp>
        <p:nvSpPr>
          <p:cNvPr id="60" name="Google Shape;60;p39"/>
          <p:cNvSpPr txBox="1">
            <a:spLocks noGrp="1"/>
          </p:cNvSpPr>
          <p:nvPr>
            <p:ph type="sldNum" idx="12"/>
          </p:nvPr>
        </p:nvSpPr>
        <p:spPr>
          <a:xfrm>
            <a:off x="8282594" y="7139699"/>
            <a:ext cx="1785477" cy="167993"/>
          </a:xfrm>
          <a:prstGeom prst="rect">
            <a:avLst/>
          </a:prstGeom>
          <a:noFill/>
          <a:ln>
            <a:noFill/>
          </a:ln>
        </p:spPr>
        <p:txBody>
          <a:bodyPr spcFirstLastPara="1" wrap="square" lIns="0" tIns="0" rIns="0" bIns="0" anchor="t" anchorCtr="0">
            <a:normAutofit/>
          </a:bodyPr>
          <a:lstStyle>
            <a:lvl1pPr marL="0" marR="0" lvl="0"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819"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1" name="Google Shape;61;p39"/>
          <p:cNvSpPr txBox="1">
            <a:spLocks noGrp="1"/>
          </p:cNvSpPr>
          <p:nvPr>
            <p:ph type="ftr" idx="11"/>
          </p:nvPr>
        </p:nvSpPr>
        <p:spPr>
          <a:xfrm>
            <a:off x="748792" y="6970060"/>
            <a:ext cx="6151300" cy="1697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000"/>
              <a:buFont typeface="Arial"/>
              <a:buNone/>
              <a:defRPr sz="819"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52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50339557"/>
      </p:ext>
    </p:extLst>
  </p:cSld>
  <p:clrMapOvr>
    <a:masterClrMapping/>
  </p:clrMapOvr>
  <p:transition spd="slow">
    <p:push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736455" y="755967"/>
            <a:ext cx="9334289" cy="10079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0000"/>
              </a:buClr>
              <a:buSzPts val="2000"/>
              <a:buFont typeface="Georgia"/>
              <a:buNone/>
              <a:defRPr sz="2339" b="1" i="1">
                <a:latin typeface="Georgia"/>
                <a:ea typeface="Georgia"/>
                <a:cs typeface="Georgia"/>
                <a:sym typeface="Georgia"/>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40"/>
          <p:cNvSpPr txBox="1">
            <a:spLocks noGrp="1"/>
          </p:cNvSpPr>
          <p:nvPr>
            <p:ph type="sldNum" idx="12"/>
          </p:nvPr>
        </p:nvSpPr>
        <p:spPr>
          <a:xfrm>
            <a:off x="9922344" y="7139698"/>
            <a:ext cx="148380" cy="1260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819"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169">
              <a:solidFill>
                <a:schemeClr val="dk2"/>
              </a:solidFill>
            </a:endParaRPr>
          </a:p>
        </p:txBody>
      </p:sp>
    </p:spTree>
    <p:extLst>
      <p:ext uri="{BB962C8B-B14F-4D97-AF65-F5344CB8AC3E}">
        <p14:creationId xmlns:p14="http://schemas.microsoft.com/office/powerpoint/2010/main" val="128653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36" name="Google Shape;36;p19"/>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19"/>
          <p:cNvSpPr txBox="1"/>
          <p:nvPr/>
        </p:nvSpPr>
        <p:spPr>
          <a:xfrm>
            <a:off x="388413" y="7055696"/>
            <a:ext cx="2628000" cy="151194"/>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41" name="Google Shape;41;p2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a:lvl1pPr>
            <a:lvl2pPr marL="914400" lvl="1" indent="-228600" algn="l">
              <a:lnSpc>
                <a:spcPct val="100000"/>
              </a:lnSpc>
              <a:spcBef>
                <a:spcPts val="900"/>
              </a:spcBef>
              <a:spcAft>
                <a:spcPts val="0"/>
              </a:spcAft>
              <a:buClr>
                <a:schemeClr val="dk1"/>
              </a:buClr>
              <a:buSzPts val="1800"/>
              <a:buNone/>
              <a:defRPr/>
            </a:lvl2pPr>
            <a:lvl3pPr marL="1371600" lvl="2" indent="-342900" algn="l">
              <a:lnSpc>
                <a:spcPct val="100000"/>
              </a:lnSpc>
              <a:spcBef>
                <a:spcPts val="526"/>
              </a:spcBef>
              <a:spcAft>
                <a:spcPts val="0"/>
              </a:spcAft>
              <a:buClr>
                <a:schemeClr val="dk1"/>
              </a:buClr>
              <a:buSzPts val="1800"/>
              <a:buChar char="•"/>
              <a:defRPr/>
            </a:lvl3pPr>
            <a:lvl4pPr marL="1828800" lvl="3" indent="-342900" algn="l">
              <a:lnSpc>
                <a:spcPct val="100000"/>
              </a:lnSpc>
              <a:spcBef>
                <a:spcPts val="526"/>
              </a:spcBef>
              <a:spcAft>
                <a:spcPts val="0"/>
              </a:spcAft>
              <a:buClr>
                <a:schemeClr val="dk1"/>
              </a:buClr>
              <a:buSzPts val="1800"/>
              <a:buChar char="–"/>
              <a:defRPr/>
            </a:lvl4pPr>
            <a:lvl5pPr marL="2286000" lvl="4" indent="-342900" algn="l">
              <a:lnSpc>
                <a:spcPct val="100000"/>
              </a:lnSpc>
              <a:spcBef>
                <a:spcPts val="526"/>
              </a:spcBef>
              <a:spcAft>
                <a:spcPts val="0"/>
              </a:spcAft>
              <a:buClr>
                <a:schemeClr val="dk1"/>
              </a:buClr>
              <a:buSzPts val="1800"/>
              <a:buChar char="•"/>
              <a:defRPr/>
            </a:lvl5pPr>
            <a:lvl6pPr marL="2743200" lvl="5" indent="-342900" algn="l">
              <a:lnSpc>
                <a:spcPct val="100000"/>
              </a:lnSpc>
              <a:spcBef>
                <a:spcPts val="526"/>
              </a:spcBef>
              <a:spcAft>
                <a:spcPts val="0"/>
              </a:spcAft>
              <a:buClr>
                <a:schemeClr val="dk1"/>
              </a:buClr>
              <a:buSzPts val="1800"/>
              <a:buChar char="–"/>
              <a:defRPr/>
            </a:lvl6pPr>
            <a:lvl7pPr marL="3200400" lvl="6" indent="-342900" algn="l">
              <a:lnSpc>
                <a:spcPct val="100000"/>
              </a:lnSpc>
              <a:spcBef>
                <a:spcPts val="526"/>
              </a:spcBef>
              <a:spcAft>
                <a:spcPts val="0"/>
              </a:spcAft>
              <a:buClr>
                <a:schemeClr val="dk1"/>
              </a:buClr>
              <a:buSzPts val="1800"/>
              <a:buChar char="•"/>
              <a:defRPr/>
            </a:lvl7pPr>
            <a:lvl8pPr marL="3657600" lvl="7" indent="-342900" algn="l">
              <a:lnSpc>
                <a:spcPct val="100000"/>
              </a:lnSpc>
              <a:spcBef>
                <a:spcPts val="526"/>
              </a:spcBef>
              <a:spcAft>
                <a:spcPts val="0"/>
              </a:spcAft>
              <a:buClr>
                <a:schemeClr val="dk1"/>
              </a:buClr>
              <a:buSzPts val="1800"/>
              <a:buChar char="–"/>
              <a:defRPr/>
            </a:lvl8pPr>
            <a:lvl9pPr marL="4114800" lvl="8" indent="-342900" algn="l">
              <a:lnSpc>
                <a:spcPct val="100000"/>
              </a:lnSpc>
              <a:spcBef>
                <a:spcPts val="526"/>
              </a:spcBef>
              <a:spcAft>
                <a:spcPts val="526"/>
              </a:spcAft>
              <a:buClr>
                <a:schemeClr val="dk1"/>
              </a:buClr>
              <a:buSzPts val="1800"/>
              <a:buChar char="•"/>
              <a:defRPr/>
            </a:lvl9pPr>
          </a:lstStyle>
          <a:p>
            <a:endParaRPr/>
          </a:p>
        </p:txBody>
      </p:sp>
      <p:sp>
        <p:nvSpPr>
          <p:cNvPr id="45" name="Google Shape;45;p2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49" name="Google Shape;49;p2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24"/>
          <p:cNvSpPr txBox="1"/>
          <p:nvPr/>
        </p:nvSpPr>
        <p:spPr>
          <a:xfrm>
            <a:off x="388413" y="7055696"/>
            <a:ext cx="2628000" cy="151194"/>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51"/>
        <p:cNvGrpSpPr/>
        <p:nvPr/>
      </p:nvGrpSpPr>
      <p:grpSpPr>
        <a:xfrm>
          <a:off x="0" y="0"/>
          <a:ext cx="0" cy="0"/>
          <a:chOff x="0" y="0"/>
          <a:chExt cx="0" cy="0"/>
        </a:xfrm>
      </p:grpSpPr>
      <p:sp>
        <p:nvSpPr>
          <p:cNvPr id="52" name="Google Shape;52;p25"/>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body" idx="1"/>
          </p:nvPr>
        </p:nvSpPr>
        <p:spPr>
          <a:xfrm>
            <a:off x="388413" y="1512604"/>
            <a:ext cx="9914987" cy="54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228600" algn="l">
              <a:lnSpc>
                <a:spcPct val="100000"/>
              </a:lnSpc>
              <a:spcBef>
                <a:spcPts val="900"/>
              </a:spcBef>
              <a:spcAft>
                <a:spcPts val="0"/>
              </a:spcAft>
              <a:buClr>
                <a:schemeClr val="lt1"/>
              </a:buClr>
              <a:buSzPts val="1600"/>
              <a:buNone/>
              <a:defRPr>
                <a:solidFill>
                  <a:schemeClr val="lt1"/>
                </a:solidFill>
              </a:defRPr>
            </a:lvl2pPr>
            <a:lvl3pPr marL="1371600" lvl="2" indent="-330200" algn="l">
              <a:lnSpc>
                <a:spcPct val="100000"/>
              </a:lnSpc>
              <a:spcBef>
                <a:spcPts val="526"/>
              </a:spcBef>
              <a:spcAft>
                <a:spcPts val="0"/>
              </a:spcAft>
              <a:buClr>
                <a:schemeClr val="lt1"/>
              </a:buClr>
              <a:buSzPts val="1600"/>
              <a:buChar char="•"/>
              <a:defRPr>
                <a:solidFill>
                  <a:schemeClr val="lt1"/>
                </a:solidFill>
              </a:defRPr>
            </a:lvl3pPr>
            <a:lvl4pPr marL="1828800" lvl="3" indent="-330200" algn="l">
              <a:lnSpc>
                <a:spcPct val="100000"/>
              </a:lnSpc>
              <a:spcBef>
                <a:spcPts val="526"/>
              </a:spcBef>
              <a:spcAft>
                <a:spcPts val="0"/>
              </a:spcAft>
              <a:buClr>
                <a:schemeClr val="lt1"/>
              </a:buClr>
              <a:buSzPts val="1600"/>
              <a:buChar char="–"/>
              <a:defRPr>
                <a:solidFill>
                  <a:schemeClr val="lt1"/>
                </a:solidFill>
              </a:defRPr>
            </a:lvl4pPr>
            <a:lvl5pPr marL="2286000" lvl="4" indent="-330200" algn="l">
              <a:lnSpc>
                <a:spcPct val="100000"/>
              </a:lnSpc>
              <a:spcBef>
                <a:spcPts val="526"/>
              </a:spcBef>
              <a:spcAft>
                <a:spcPts val="0"/>
              </a:spcAft>
              <a:buClr>
                <a:schemeClr val="lt1"/>
              </a:buClr>
              <a:buSzPts val="1600"/>
              <a:buChar char="•"/>
              <a:defRPr>
                <a:solidFill>
                  <a:schemeClr val="lt1"/>
                </a:solidFill>
              </a:defRPr>
            </a:lvl5pPr>
            <a:lvl6pPr marL="2743200" lvl="5" indent="-317690" algn="l">
              <a:lnSpc>
                <a:spcPct val="100000"/>
              </a:lnSpc>
              <a:spcBef>
                <a:spcPts val="526"/>
              </a:spcBef>
              <a:spcAft>
                <a:spcPts val="0"/>
              </a:spcAft>
              <a:buClr>
                <a:schemeClr val="lt1"/>
              </a:buClr>
              <a:buSzPts val="1403"/>
              <a:buChar char="–"/>
              <a:defRPr>
                <a:solidFill>
                  <a:schemeClr val="lt1"/>
                </a:solidFill>
              </a:defRPr>
            </a:lvl6pPr>
            <a:lvl7pPr marL="3200400" lvl="6" indent="-317690" algn="l">
              <a:lnSpc>
                <a:spcPct val="100000"/>
              </a:lnSpc>
              <a:spcBef>
                <a:spcPts val="526"/>
              </a:spcBef>
              <a:spcAft>
                <a:spcPts val="0"/>
              </a:spcAft>
              <a:buClr>
                <a:schemeClr val="lt1"/>
              </a:buClr>
              <a:buSzPts val="1403"/>
              <a:buChar char="•"/>
              <a:defRPr>
                <a:solidFill>
                  <a:schemeClr val="lt1"/>
                </a:solidFill>
              </a:defRPr>
            </a:lvl7pPr>
            <a:lvl8pPr marL="3657600" lvl="7" indent="-317690" algn="l">
              <a:lnSpc>
                <a:spcPct val="100000"/>
              </a:lnSpc>
              <a:spcBef>
                <a:spcPts val="526"/>
              </a:spcBef>
              <a:spcAft>
                <a:spcPts val="0"/>
              </a:spcAft>
              <a:buClr>
                <a:schemeClr val="lt1"/>
              </a:buClr>
              <a:buSzPts val="1403"/>
              <a:buChar char="–"/>
              <a:defRPr>
                <a:solidFill>
                  <a:schemeClr val="lt1"/>
                </a:solidFill>
              </a:defRPr>
            </a:lvl8pPr>
            <a:lvl9pPr marL="4114800" lvl="8" indent="-317690" algn="l">
              <a:lnSpc>
                <a:spcPct val="100000"/>
              </a:lnSpc>
              <a:spcBef>
                <a:spcPts val="526"/>
              </a:spcBef>
              <a:spcAft>
                <a:spcPts val="526"/>
              </a:spcAft>
              <a:buClr>
                <a:schemeClr val="lt1"/>
              </a:buClr>
              <a:buSzPts val="1403"/>
              <a:buChar char="•"/>
              <a:defRPr>
                <a:solidFill>
                  <a:schemeClr val="lt1"/>
                </a:solidFill>
              </a:defRPr>
            </a:lvl9pPr>
          </a:lstStyle>
          <a:p>
            <a:endParaRPr/>
          </a:p>
        </p:txBody>
      </p:sp>
      <p:sp>
        <p:nvSpPr>
          <p:cNvPr id="54" name="Google Shape;54;p2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 name="Google Shape;55;p25"/>
          <p:cNvSpPr txBox="1"/>
          <p:nvPr/>
        </p:nvSpPr>
        <p:spPr>
          <a:xfrm>
            <a:off x="388413" y="7055696"/>
            <a:ext cx="2628000" cy="151194"/>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388414" y="1512606"/>
            <a:ext cx="9914986" cy="540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228600" algn="l" rtl="0">
              <a:lnSpc>
                <a:spcPct val="100000"/>
              </a:lnSpc>
              <a:spcBef>
                <a:spcPts val="9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2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6pPr>
            <a:lvl7pPr marL="3200400" marR="0" lvl="6"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7pPr>
            <a:lvl8pPr marL="3657600" marR="0" lvl="7" indent="-317690" algn="l" rtl="0">
              <a:lnSpc>
                <a:spcPct val="100000"/>
              </a:lnSpc>
              <a:spcBef>
                <a:spcPts val="526"/>
              </a:spcBef>
              <a:spcAft>
                <a:spcPts val="0"/>
              </a:spcAft>
              <a:buClr>
                <a:schemeClr val="dk1"/>
              </a:buClr>
              <a:buSzPts val="1403"/>
              <a:buFont typeface="Arial"/>
              <a:buChar char="–"/>
              <a:defRPr sz="1403" b="0" i="0" u="none" strike="noStrike" cap="none">
                <a:solidFill>
                  <a:schemeClr val="dk1"/>
                </a:solidFill>
                <a:latin typeface="Arial"/>
                <a:ea typeface="Arial"/>
                <a:cs typeface="Arial"/>
                <a:sym typeface="Arial"/>
              </a:defRPr>
            </a:lvl8pPr>
            <a:lvl9pPr marL="4114800" marR="0" lvl="8" indent="-317690" algn="l" rtl="0">
              <a:lnSpc>
                <a:spcPct val="100000"/>
              </a:lnSpc>
              <a:spcBef>
                <a:spcPts val="526"/>
              </a:spcBef>
              <a:spcAft>
                <a:spcPts val="526"/>
              </a:spcAft>
              <a:buClr>
                <a:schemeClr val="dk1"/>
              </a:buClr>
              <a:buSzPts val="1403"/>
              <a:buFont typeface="Arial"/>
              <a:buChar char="•"/>
              <a:defRPr sz="1403"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14"/>
          <p:cNvSpPr txBox="1"/>
          <p:nvPr/>
        </p:nvSpPr>
        <p:spPr>
          <a:xfrm>
            <a:off x="388413" y="7055696"/>
            <a:ext cx="2700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1" i="0" u="none" strike="noStrike" cap="none">
                <a:solidFill>
                  <a:schemeClr val="dk1"/>
                </a:solidFill>
                <a:latin typeface="Arial"/>
                <a:ea typeface="Arial"/>
                <a:cs typeface="Arial"/>
                <a:sym typeface="Arial"/>
              </a:rPr>
              <a:t>Tech We Can  </a:t>
            </a:r>
            <a:r>
              <a:rPr lang="en-GB" sz="800" b="0" i="0" u="none" strike="noStrike" cap="none">
                <a:solidFill>
                  <a:schemeClr val="dk1"/>
                </a:solidFill>
                <a:latin typeface="Arial"/>
                <a:ea typeface="Arial"/>
                <a:cs typeface="Arial"/>
                <a:sym typeface="Arial"/>
              </a:rPr>
              <a:t>|  Tech for Entertainment and Art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364461" y="654077"/>
            <a:ext cx="9963000" cy="841800"/>
          </a:xfrm>
          <a:prstGeom prst="rect">
            <a:avLst/>
          </a:prstGeom>
          <a:noFill/>
          <a:ln>
            <a:noFill/>
          </a:ln>
        </p:spPr>
        <p:txBody>
          <a:bodyPr spcFirstLastPara="1" wrap="square" lIns="116050" tIns="116050" rIns="116050" bIns="116050" anchor="t" anchorCtr="0">
            <a:noAutofit/>
          </a:bodyPr>
          <a:lstStyle>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86" name="Google Shape;86;p20"/>
          <p:cNvSpPr txBox="1">
            <a:spLocks noGrp="1"/>
          </p:cNvSpPr>
          <p:nvPr>
            <p:ph type="body" idx="1"/>
          </p:nvPr>
        </p:nvSpPr>
        <p:spPr>
          <a:xfrm>
            <a:off x="364461" y="1693854"/>
            <a:ext cx="9963000" cy="5021400"/>
          </a:xfrm>
          <a:prstGeom prst="rect">
            <a:avLst/>
          </a:prstGeom>
          <a:noFill/>
          <a:ln>
            <a:noFill/>
          </a:ln>
        </p:spPr>
        <p:txBody>
          <a:bodyPr spcFirstLastPara="1" wrap="square" lIns="116050" tIns="116050" rIns="116050" bIns="116050" anchor="t" anchorCtr="0">
            <a:noAutofit/>
          </a:bodyPr>
          <a:lstStyle>
            <a:lvl1pPr marL="457200" marR="0" lvl="0" indent="-374650" algn="l" rtl="0">
              <a:lnSpc>
                <a:spcPct val="115000"/>
              </a:lnSpc>
              <a:spcBef>
                <a:spcPts val="0"/>
              </a:spcBef>
              <a:spcAft>
                <a:spcPts val="0"/>
              </a:spcAft>
              <a:buClr>
                <a:schemeClr val="dk2"/>
              </a:buClr>
              <a:buSzPts val="2300"/>
              <a:buFont typeface="Arial"/>
              <a:buChar char="●"/>
              <a:defRPr sz="2300" b="0" i="0" u="none" strike="noStrike" cap="none">
                <a:solidFill>
                  <a:schemeClr val="dk2"/>
                </a:solidFill>
                <a:latin typeface="Arial"/>
                <a:ea typeface="Arial"/>
                <a:cs typeface="Arial"/>
                <a:sym typeface="Arial"/>
              </a:defRPr>
            </a:lvl1pPr>
            <a:lvl2pPr marL="914400" marR="0" lvl="1"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15000"/>
              </a:lnSpc>
              <a:spcBef>
                <a:spcPts val="2000"/>
              </a:spcBef>
              <a:spcAft>
                <a:spcPts val="200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87" name="Google Shape;87;p20"/>
          <p:cNvSpPr txBox="1">
            <a:spLocks noGrp="1"/>
          </p:cNvSpPr>
          <p:nvPr>
            <p:ph type="sldNum" idx="12"/>
          </p:nvPr>
        </p:nvSpPr>
        <p:spPr>
          <a:xfrm>
            <a:off x="9906586" y="6853778"/>
            <a:ext cx="641700" cy="578400"/>
          </a:xfrm>
          <a:prstGeom prst="rect">
            <a:avLst/>
          </a:prstGeom>
          <a:noFill/>
          <a:ln>
            <a:noFill/>
          </a:ln>
        </p:spPr>
        <p:txBody>
          <a:bodyPr spcFirstLastPara="1" wrap="square" lIns="116050" tIns="116050" rIns="116050" bIns="11605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64462" y="1693854"/>
            <a:ext cx="9962890" cy="5021264"/>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16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414597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37.jpg"/><Relationship Id="rId7"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about:blank" TargetMode="External"/><Relationship Id="rId5" Type="http://schemas.openxmlformats.org/officeDocument/2006/relationships/image" Target="../media/image39.jpg"/><Relationship Id="rId10" Type="http://schemas.openxmlformats.org/officeDocument/2006/relationships/image" Target="../media/image41.png"/><Relationship Id="rId4" Type="http://schemas.openxmlformats.org/officeDocument/2006/relationships/image" Target="../media/image38.jp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 descr="Image result for technology covid"/>
          <p:cNvPicPr preferRelativeResize="0"/>
          <p:nvPr/>
        </p:nvPicPr>
        <p:blipFill rotWithShape="1">
          <a:blip r:embed="rId3">
            <a:alphaModFix/>
          </a:blip>
          <a:srcRect/>
          <a:stretch/>
        </p:blipFill>
        <p:spPr>
          <a:xfrm>
            <a:off x="0" y="0"/>
            <a:ext cx="10691813" cy="5735781"/>
          </a:xfrm>
          <a:prstGeom prst="rect">
            <a:avLst/>
          </a:prstGeom>
          <a:noFill/>
          <a:ln>
            <a:noFill/>
          </a:ln>
        </p:spPr>
      </p:pic>
      <p:sp>
        <p:nvSpPr>
          <p:cNvPr id="139" name="Google Shape;139;p1"/>
          <p:cNvSpPr/>
          <p:nvPr/>
        </p:nvSpPr>
        <p:spPr>
          <a:xfrm>
            <a:off x="0" y="4176193"/>
            <a:ext cx="10691813" cy="2642556"/>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0" name="Google Shape;140;p1"/>
          <p:cNvSpPr txBox="1">
            <a:spLocks noGrp="1"/>
          </p:cNvSpPr>
          <p:nvPr>
            <p:ph type="ctrTitle"/>
          </p:nvPr>
        </p:nvSpPr>
        <p:spPr>
          <a:xfrm>
            <a:off x="388416" y="4870408"/>
            <a:ext cx="8677946" cy="663845"/>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SzPts val="2800"/>
              <a:buNone/>
            </a:pPr>
            <a:r>
              <a:rPr lang="pl-PL" dirty="0"/>
              <a:t>Pendemii </a:t>
            </a:r>
            <a:r>
              <a:rPr lang="en-GB" dirty="0"/>
              <a:t>  </a:t>
            </a:r>
            <a:endParaRPr dirty="0"/>
          </a:p>
        </p:txBody>
      </p:sp>
      <p:sp>
        <p:nvSpPr>
          <p:cNvPr id="141" name="Google Shape;141;p1"/>
          <p:cNvSpPr/>
          <p:nvPr/>
        </p:nvSpPr>
        <p:spPr>
          <a:xfrm>
            <a:off x="388412" y="5808072"/>
            <a:ext cx="9959699"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Zrozumieć jak technologia jest wykorzystywana w pandemii i ograniczaniu rozprzestrzenania się chorób. Poszerzyć wiedzę w zakrecie zawodów w tym obszarze.</a:t>
            </a:r>
            <a:endParaRPr sz="1400" b="0" i="0" u="none" strike="noStrike" cap="none" dirty="0">
              <a:solidFill>
                <a:srgbClr val="000000"/>
              </a:solidFill>
              <a:latin typeface="Arial"/>
              <a:ea typeface="Arial"/>
              <a:cs typeface="Arial"/>
              <a:sym typeface="Arial"/>
            </a:endParaRPr>
          </a:p>
        </p:txBody>
      </p:sp>
      <p:sp>
        <p:nvSpPr>
          <p:cNvPr id="142" name="Google Shape;142;p1"/>
          <p:cNvSpPr/>
          <p:nvPr/>
        </p:nvSpPr>
        <p:spPr>
          <a:xfrm>
            <a:off x="388413" y="4668880"/>
            <a:ext cx="2681357" cy="2015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TEC</a:t>
            </a:r>
            <a:r>
              <a:rPr lang="pl-PL" sz="2000" b="0" i="0" u="none" strike="noStrike" cap="none" dirty="0">
                <a:solidFill>
                  <a:schemeClr val="lt1"/>
                </a:solidFill>
                <a:latin typeface="Arial"/>
                <a:ea typeface="Arial"/>
                <a:cs typeface="Arial"/>
                <a:sym typeface="Arial"/>
              </a:rPr>
              <a:t>HNOLOGIA  DLA </a:t>
            </a:r>
            <a:endParaRPr sz="1400" b="0" i="0" u="none" strike="noStrike" cap="none" dirty="0">
              <a:solidFill>
                <a:srgbClr val="000000"/>
              </a:solidFill>
              <a:latin typeface="Arial"/>
              <a:ea typeface="Arial"/>
              <a:cs typeface="Arial"/>
              <a:sym typeface="Arial"/>
            </a:endParaRPr>
          </a:p>
        </p:txBody>
      </p:sp>
      <p:grpSp>
        <p:nvGrpSpPr>
          <p:cNvPr id="143" name="Google Shape;143;p1"/>
          <p:cNvGrpSpPr/>
          <p:nvPr/>
        </p:nvGrpSpPr>
        <p:grpSpPr>
          <a:xfrm>
            <a:off x="10182223" y="7001583"/>
            <a:ext cx="321809" cy="360000"/>
            <a:chOff x="5225789" y="1456352"/>
            <a:chExt cx="4832878" cy="5406419"/>
          </a:xfrm>
        </p:grpSpPr>
        <p:sp>
          <p:nvSpPr>
            <p:cNvPr id="144" name="Google Shape;144;p1"/>
            <p:cNvSpPr/>
            <p:nvPr/>
          </p:nvSpPr>
          <p:spPr>
            <a:xfrm>
              <a:off x="6488479" y="3175377"/>
              <a:ext cx="2307941" cy="1614935"/>
            </a:xfrm>
            <a:custGeom>
              <a:avLst/>
              <a:gdLst/>
              <a:ahLst/>
              <a:cxnLst/>
              <a:rect l="l" t="t" r="r" b="b"/>
              <a:pathLst>
                <a:path w="2307941" h="1614935" extrusionOk="0">
                  <a:moveTo>
                    <a:pt x="2190030" y="13"/>
                  </a:moveTo>
                  <a:cubicBezTo>
                    <a:pt x="2220076" y="456"/>
                    <a:pt x="2250197" y="12121"/>
                    <a:pt x="2273821" y="33678"/>
                  </a:cubicBezTo>
                  <a:cubicBezTo>
                    <a:pt x="2321069" y="76791"/>
                    <a:pt x="2317526" y="157113"/>
                    <a:pt x="2273821" y="200817"/>
                  </a:cubicBezTo>
                  <a:cubicBezTo>
                    <a:pt x="2217124" y="257515"/>
                    <a:pt x="2159835" y="314803"/>
                    <a:pt x="2103138" y="371501"/>
                  </a:cubicBezTo>
                  <a:cubicBezTo>
                    <a:pt x="1856267" y="618371"/>
                    <a:pt x="1608806" y="865833"/>
                    <a:pt x="1361935" y="1112704"/>
                  </a:cubicBezTo>
                  <a:cubicBezTo>
                    <a:pt x="1206017" y="1268622"/>
                    <a:pt x="1049508" y="1425131"/>
                    <a:pt x="893590" y="1581050"/>
                  </a:cubicBezTo>
                  <a:cubicBezTo>
                    <a:pt x="848114" y="1626526"/>
                    <a:pt x="771336" y="1625935"/>
                    <a:pt x="726450" y="1581050"/>
                  </a:cubicBezTo>
                  <a:cubicBezTo>
                    <a:pt x="698101" y="1552701"/>
                    <a:pt x="669162" y="1523762"/>
                    <a:pt x="640223" y="1494822"/>
                  </a:cubicBezTo>
                  <a:cubicBezTo>
                    <a:pt x="437647" y="1292246"/>
                    <a:pt x="235662" y="1090261"/>
                    <a:pt x="33677" y="888275"/>
                  </a:cubicBezTo>
                  <a:cubicBezTo>
                    <a:pt x="-12981" y="841618"/>
                    <a:pt x="-9437" y="768384"/>
                    <a:pt x="33677" y="721136"/>
                  </a:cubicBezTo>
                  <a:cubicBezTo>
                    <a:pt x="76791" y="673888"/>
                    <a:pt x="157112" y="677431"/>
                    <a:pt x="200817" y="721136"/>
                  </a:cubicBezTo>
                  <a:cubicBezTo>
                    <a:pt x="229165" y="749485"/>
                    <a:pt x="258105" y="778424"/>
                    <a:pt x="287044" y="807363"/>
                  </a:cubicBezTo>
                  <a:lnTo>
                    <a:pt x="809911" y="1330231"/>
                  </a:lnTo>
                  <a:lnTo>
                    <a:pt x="810129" y="1330231"/>
                  </a:lnTo>
                  <a:lnTo>
                    <a:pt x="897133" y="1243227"/>
                  </a:lnTo>
                  <a:cubicBezTo>
                    <a:pt x="1144004" y="996355"/>
                    <a:pt x="1391465" y="748894"/>
                    <a:pt x="1638336" y="502023"/>
                  </a:cubicBezTo>
                  <a:cubicBezTo>
                    <a:pt x="1794254" y="346105"/>
                    <a:pt x="1950763" y="189596"/>
                    <a:pt x="2106681" y="33678"/>
                  </a:cubicBezTo>
                  <a:cubicBezTo>
                    <a:pt x="2130010" y="10349"/>
                    <a:pt x="2159983" y="-430"/>
                    <a:pt x="2190030" y="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5" name="Google Shape;145;p1"/>
            <p:cNvSpPr/>
            <p:nvPr/>
          </p:nvSpPr>
          <p:spPr>
            <a:xfrm>
              <a:off x="5225789" y="1456352"/>
              <a:ext cx="4832878" cy="5406419"/>
            </a:xfrm>
            <a:custGeom>
              <a:avLst/>
              <a:gdLst/>
              <a:ahLst/>
              <a:cxnLst/>
              <a:rect l="l" t="t" r="r" b="b"/>
              <a:pathLst>
                <a:path w="4832878" h="5406419" extrusionOk="0">
                  <a:moveTo>
                    <a:pt x="2383251" y="5399719"/>
                  </a:moveTo>
                  <a:lnTo>
                    <a:pt x="2386984" y="5401501"/>
                  </a:lnTo>
                  <a:lnTo>
                    <a:pt x="2395676" y="5402227"/>
                  </a:lnTo>
                  <a:close/>
                  <a:moveTo>
                    <a:pt x="2491257" y="5380180"/>
                  </a:moveTo>
                  <a:lnTo>
                    <a:pt x="2488474" y="5383331"/>
                  </a:lnTo>
                  <a:lnTo>
                    <a:pt x="2480020" y="5387310"/>
                  </a:lnTo>
                  <a:close/>
                  <a:moveTo>
                    <a:pt x="262312" y="2417476"/>
                  </a:moveTo>
                  <a:lnTo>
                    <a:pt x="265226" y="2429410"/>
                  </a:lnTo>
                  <a:cubicBezTo>
                    <a:pt x="265678" y="2431615"/>
                    <a:pt x="265659" y="2432151"/>
                    <a:pt x="265401" y="2431671"/>
                  </a:cubicBezTo>
                  <a:lnTo>
                    <a:pt x="263075" y="2422832"/>
                  </a:lnTo>
                  <a:lnTo>
                    <a:pt x="262427" y="2418477"/>
                  </a:lnTo>
                  <a:close/>
                  <a:moveTo>
                    <a:pt x="868034" y="517906"/>
                  </a:moveTo>
                  <a:lnTo>
                    <a:pt x="865160" y="524278"/>
                  </a:lnTo>
                  <a:lnTo>
                    <a:pt x="861769" y="528866"/>
                  </a:lnTo>
                  <a:lnTo>
                    <a:pt x="861709" y="528938"/>
                  </a:lnTo>
                  <a:close/>
                  <a:moveTo>
                    <a:pt x="1286141" y="243498"/>
                  </a:moveTo>
                  <a:lnTo>
                    <a:pt x="1251334" y="334599"/>
                  </a:lnTo>
                  <a:cubicBezTo>
                    <a:pt x="1224757" y="393733"/>
                    <a:pt x="1194784" y="451316"/>
                    <a:pt x="1161710" y="506537"/>
                  </a:cubicBezTo>
                  <a:cubicBezTo>
                    <a:pt x="1042409" y="705569"/>
                    <a:pt x="882356" y="875662"/>
                    <a:pt x="694546" y="1010909"/>
                  </a:cubicBezTo>
                  <a:cubicBezTo>
                    <a:pt x="570520" y="1100385"/>
                    <a:pt x="434866" y="1166606"/>
                    <a:pt x="292818" y="1218791"/>
                  </a:cubicBezTo>
                  <a:lnTo>
                    <a:pt x="237858" y="1237055"/>
                  </a:lnTo>
                  <a:lnTo>
                    <a:pt x="237858" y="2036247"/>
                  </a:lnTo>
                  <a:lnTo>
                    <a:pt x="240596" y="2163022"/>
                  </a:lnTo>
                  <a:cubicBezTo>
                    <a:pt x="244214" y="2239209"/>
                    <a:pt x="250120" y="2315249"/>
                    <a:pt x="259274" y="2391141"/>
                  </a:cubicBezTo>
                  <a:lnTo>
                    <a:pt x="262312" y="2417476"/>
                  </a:lnTo>
                  <a:lnTo>
                    <a:pt x="262227" y="2417127"/>
                  </a:lnTo>
                  <a:lnTo>
                    <a:pt x="262427" y="2418477"/>
                  </a:lnTo>
                  <a:lnTo>
                    <a:pt x="262817" y="2421852"/>
                  </a:lnTo>
                  <a:lnTo>
                    <a:pt x="263075" y="2422832"/>
                  </a:lnTo>
                  <a:lnTo>
                    <a:pt x="268723" y="2460831"/>
                  </a:lnTo>
                  <a:cubicBezTo>
                    <a:pt x="272858" y="2486818"/>
                    <a:pt x="276992" y="2513395"/>
                    <a:pt x="281717" y="2539381"/>
                  </a:cubicBezTo>
                  <a:cubicBezTo>
                    <a:pt x="291757" y="2597260"/>
                    <a:pt x="303569" y="2655139"/>
                    <a:pt x="316562" y="2712427"/>
                  </a:cubicBezTo>
                  <a:cubicBezTo>
                    <a:pt x="343139" y="2827003"/>
                    <a:pt x="375031" y="2939217"/>
                    <a:pt x="413420" y="3050250"/>
                  </a:cubicBezTo>
                  <a:cubicBezTo>
                    <a:pt x="432319" y="3105766"/>
                    <a:pt x="452990" y="3160101"/>
                    <a:pt x="474843" y="3214436"/>
                  </a:cubicBezTo>
                  <a:cubicBezTo>
                    <a:pt x="478386" y="3222705"/>
                    <a:pt x="481339" y="3230383"/>
                    <a:pt x="484883" y="3238651"/>
                  </a:cubicBezTo>
                  <a:cubicBezTo>
                    <a:pt x="485473" y="3239832"/>
                    <a:pt x="496695" y="3266409"/>
                    <a:pt x="489017" y="3248691"/>
                  </a:cubicBezTo>
                  <a:cubicBezTo>
                    <a:pt x="481339" y="3230973"/>
                    <a:pt x="492561" y="3257550"/>
                    <a:pt x="493151" y="3258731"/>
                  </a:cubicBezTo>
                  <a:cubicBezTo>
                    <a:pt x="495514" y="3264047"/>
                    <a:pt x="497876" y="3269362"/>
                    <a:pt x="500238" y="3274678"/>
                  </a:cubicBezTo>
                  <a:cubicBezTo>
                    <a:pt x="512050" y="3301255"/>
                    <a:pt x="523862" y="3327832"/>
                    <a:pt x="536265" y="3354409"/>
                  </a:cubicBezTo>
                  <a:cubicBezTo>
                    <a:pt x="585875" y="3459535"/>
                    <a:pt x="640801" y="3562300"/>
                    <a:pt x="701042" y="3662111"/>
                  </a:cubicBezTo>
                  <a:cubicBezTo>
                    <a:pt x="760102" y="3760741"/>
                    <a:pt x="825068" y="3855827"/>
                    <a:pt x="894168" y="3947961"/>
                  </a:cubicBezTo>
                  <a:cubicBezTo>
                    <a:pt x="900074" y="3956229"/>
                    <a:pt x="905980" y="3964498"/>
                    <a:pt x="912477" y="3972176"/>
                  </a:cubicBezTo>
                  <a:lnTo>
                    <a:pt x="911496" y="3970965"/>
                  </a:lnTo>
                  <a:lnTo>
                    <a:pt x="910114" y="3969223"/>
                  </a:lnTo>
                  <a:cubicBezTo>
                    <a:pt x="903617" y="3960955"/>
                    <a:pt x="903617" y="3961102"/>
                    <a:pt x="905537" y="3963612"/>
                  </a:cubicBezTo>
                  <a:lnTo>
                    <a:pt x="911496" y="3970965"/>
                  </a:lnTo>
                  <a:lnTo>
                    <a:pt x="937282" y="4003477"/>
                  </a:lnTo>
                  <a:cubicBezTo>
                    <a:pt x="953819" y="4024148"/>
                    <a:pt x="970356" y="4044229"/>
                    <a:pt x="987483" y="4064309"/>
                  </a:cubicBezTo>
                  <a:cubicBezTo>
                    <a:pt x="1025281" y="4109195"/>
                    <a:pt x="1064261" y="4152899"/>
                    <a:pt x="1104422" y="4195422"/>
                  </a:cubicBezTo>
                  <a:cubicBezTo>
                    <a:pt x="1184743" y="4281650"/>
                    <a:pt x="1269790" y="4363153"/>
                    <a:pt x="1358970" y="4439931"/>
                  </a:cubicBezTo>
                  <a:cubicBezTo>
                    <a:pt x="1382594" y="4460011"/>
                    <a:pt x="1406218" y="4480091"/>
                    <a:pt x="1430433" y="4499581"/>
                  </a:cubicBezTo>
                  <a:cubicBezTo>
                    <a:pt x="1441064" y="4508440"/>
                    <a:pt x="1451104" y="4516709"/>
                    <a:pt x="1461735" y="4524977"/>
                  </a:cubicBezTo>
                  <a:cubicBezTo>
                    <a:pt x="1466459" y="4528521"/>
                    <a:pt x="1503667" y="4558641"/>
                    <a:pt x="1480043" y="4539151"/>
                  </a:cubicBezTo>
                  <a:cubicBezTo>
                    <a:pt x="1526111" y="4576950"/>
                    <a:pt x="1575721" y="4610614"/>
                    <a:pt x="1624741" y="4644278"/>
                  </a:cubicBezTo>
                  <a:cubicBezTo>
                    <a:pt x="1709197" y="4702157"/>
                    <a:pt x="1796606" y="4755902"/>
                    <a:pt x="1882833" y="4810827"/>
                  </a:cubicBezTo>
                  <a:lnTo>
                    <a:pt x="2417241" y="5149552"/>
                  </a:lnTo>
                  <a:lnTo>
                    <a:pt x="2412839" y="5152344"/>
                  </a:lnTo>
                  <a:lnTo>
                    <a:pt x="2416439" y="5151617"/>
                  </a:lnTo>
                  <a:lnTo>
                    <a:pt x="2422397" y="5152820"/>
                  </a:lnTo>
                  <a:lnTo>
                    <a:pt x="2417241" y="5149552"/>
                  </a:lnTo>
                  <a:lnTo>
                    <a:pt x="3022100" y="4765942"/>
                  </a:lnTo>
                  <a:cubicBezTo>
                    <a:pt x="3077912" y="4730506"/>
                    <a:pt x="3133281" y="4694775"/>
                    <a:pt x="3187837" y="4657863"/>
                  </a:cubicBezTo>
                  <a:lnTo>
                    <a:pt x="3343185" y="4546644"/>
                  </a:lnTo>
                  <a:lnTo>
                    <a:pt x="3342205" y="4547420"/>
                  </a:lnTo>
                  <a:lnTo>
                    <a:pt x="3344168" y="4545940"/>
                  </a:lnTo>
                  <a:lnTo>
                    <a:pt x="3348701" y="4542695"/>
                  </a:lnTo>
                  <a:cubicBezTo>
                    <a:pt x="3351949" y="4540038"/>
                    <a:pt x="3353131" y="4539152"/>
                    <a:pt x="3352097" y="4539964"/>
                  </a:cubicBezTo>
                  <a:lnTo>
                    <a:pt x="3344168" y="4545940"/>
                  </a:lnTo>
                  <a:lnTo>
                    <a:pt x="3343185" y="4546644"/>
                  </a:lnTo>
                  <a:lnTo>
                    <a:pt x="3356379" y="4536198"/>
                  </a:lnTo>
                  <a:cubicBezTo>
                    <a:pt x="3361104" y="4532064"/>
                    <a:pt x="3365829" y="4528521"/>
                    <a:pt x="3370554" y="4524977"/>
                  </a:cubicBezTo>
                  <a:cubicBezTo>
                    <a:pt x="3382366" y="4516118"/>
                    <a:pt x="3394178" y="4506668"/>
                    <a:pt x="3405399" y="4497219"/>
                  </a:cubicBezTo>
                  <a:cubicBezTo>
                    <a:pt x="3426070" y="4480091"/>
                    <a:pt x="3446741" y="4462964"/>
                    <a:pt x="3466821" y="4445837"/>
                  </a:cubicBezTo>
                  <a:cubicBezTo>
                    <a:pt x="3511707" y="4407448"/>
                    <a:pt x="3555411" y="4367878"/>
                    <a:pt x="3597934" y="4327126"/>
                  </a:cubicBezTo>
                  <a:cubicBezTo>
                    <a:pt x="3682390" y="4245623"/>
                    <a:pt x="3763302" y="4160577"/>
                    <a:pt x="3838899" y="4070806"/>
                  </a:cubicBezTo>
                  <a:cubicBezTo>
                    <a:pt x="3857798" y="4048363"/>
                    <a:pt x="3876107" y="4025920"/>
                    <a:pt x="3894416" y="4002887"/>
                  </a:cubicBezTo>
                  <a:cubicBezTo>
                    <a:pt x="3903274" y="3991665"/>
                    <a:pt x="3912724" y="3979853"/>
                    <a:pt x="3921583" y="3968632"/>
                  </a:cubicBezTo>
                  <a:cubicBezTo>
                    <a:pt x="3939301" y="3945599"/>
                    <a:pt x="3910362" y="3982806"/>
                    <a:pt x="3921583" y="3968041"/>
                  </a:cubicBezTo>
                  <a:cubicBezTo>
                    <a:pt x="3925717" y="3962726"/>
                    <a:pt x="3930442" y="3956820"/>
                    <a:pt x="3934576" y="3950914"/>
                  </a:cubicBezTo>
                  <a:cubicBezTo>
                    <a:pt x="3969422" y="3904257"/>
                    <a:pt x="4003676" y="3857009"/>
                    <a:pt x="4036159" y="3808579"/>
                  </a:cubicBezTo>
                  <a:cubicBezTo>
                    <a:pt x="4101716" y="3712312"/>
                    <a:pt x="4161957" y="3612501"/>
                    <a:pt x="4216883" y="3509736"/>
                  </a:cubicBezTo>
                  <a:cubicBezTo>
                    <a:pt x="4243460" y="3459535"/>
                    <a:pt x="4268856" y="3408744"/>
                    <a:pt x="4293070" y="3357362"/>
                  </a:cubicBezTo>
                  <a:cubicBezTo>
                    <a:pt x="4306064" y="3330194"/>
                    <a:pt x="4318466" y="3301845"/>
                    <a:pt x="4330869" y="3274087"/>
                  </a:cubicBezTo>
                  <a:cubicBezTo>
                    <a:pt x="4334412" y="3267000"/>
                    <a:pt x="4352721" y="3224477"/>
                    <a:pt x="4339728" y="3254007"/>
                  </a:cubicBezTo>
                  <a:cubicBezTo>
                    <a:pt x="4345043" y="3241604"/>
                    <a:pt x="4349768" y="3229792"/>
                    <a:pt x="4354493" y="3217389"/>
                  </a:cubicBezTo>
                  <a:cubicBezTo>
                    <a:pt x="4398197" y="3110491"/>
                    <a:pt x="4435996" y="3001821"/>
                    <a:pt x="4467888" y="2890788"/>
                  </a:cubicBezTo>
                  <a:cubicBezTo>
                    <a:pt x="4500371" y="2777983"/>
                    <a:pt x="4526948" y="2663407"/>
                    <a:pt x="4547619" y="2547650"/>
                  </a:cubicBezTo>
                  <a:cubicBezTo>
                    <a:pt x="4552934" y="2517529"/>
                    <a:pt x="4557659" y="2486818"/>
                    <a:pt x="4562384" y="2456107"/>
                  </a:cubicBezTo>
                  <a:cubicBezTo>
                    <a:pt x="4564746" y="2443113"/>
                    <a:pt x="4567108" y="2429530"/>
                    <a:pt x="4568290" y="2416536"/>
                  </a:cubicBezTo>
                  <a:cubicBezTo>
                    <a:pt x="4564746" y="2450791"/>
                    <a:pt x="4570061" y="2401771"/>
                    <a:pt x="4570652" y="2395275"/>
                  </a:cubicBezTo>
                  <a:cubicBezTo>
                    <a:pt x="4577739" y="2336805"/>
                    <a:pt x="4583055" y="2277155"/>
                    <a:pt x="4587189" y="2218095"/>
                  </a:cubicBezTo>
                  <a:cubicBezTo>
                    <a:pt x="4591323" y="2158149"/>
                    <a:pt x="4593243" y="2098056"/>
                    <a:pt x="4594128" y="2037962"/>
                  </a:cubicBezTo>
                  <a:lnTo>
                    <a:pt x="4594203" y="2019782"/>
                  </a:lnTo>
                  <a:lnTo>
                    <a:pt x="4594203" y="1237875"/>
                  </a:lnTo>
                  <a:lnTo>
                    <a:pt x="4529679" y="1216660"/>
                  </a:lnTo>
                  <a:cubicBezTo>
                    <a:pt x="4479700" y="1198425"/>
                    <a:pt x="4430385" y="1178344"/>
                    <a:pt x="4381660" y="1155606"/>
                  </a:cubicBezTo>
                  <a:cubicBezTo>
                    <a:pt x="4018884" y="985070"/>
                    <a:pt x="3729813" y="678881"/>
                    <a:pt x="3569839" y="313401"/>
                  </a:cubicBezTo>
                  <a:lnTo>
                    <a:pt x="3543416" y="243498"/>
                  </a:lnTo>
                  <a:close/>
                  <a:moveTo>
                    <a:pt x="1358971" y="245"/>
                  </a:moveTo>
                  <a:cubicBezTo>
                    <a:pt x="1407843" y="688"/>
                    <a:pt x="1456715" y="1574"/>
                    <a:pt x="1505439" y="1574"/>
                  </a:cubicBezTo>
                  <a:cubicBezTo>
                    <a:pt x="1706834" y="1574"/>
                    <a:pt x="1908229" y="1574"/>
                    <a:pt x="2109623" y="1574"/>
                  </a:cubicBezTo>
                  <a:cubicBezTo>
                    <a:pt x="2341729" y="1574"/>
                    <a:pt x="2573835" y="1574"/>
                    <a:pt x="2805940" y="1574"/>
                  </a:cubicBezTo>
                  <a:cubicBezTo>
                    <a:pt x="2998476" y="1574"/>
                    <a:pt x="3191602" y="1574"/>
                    <a:pt x="3384137" y="1574"/>
                  </a:cubicBezTo>
                  <a:cubicBezTo>
                    <a:pt x="3464459" y="1574"/>
                    <a:pt x="3544780" y="1574"/>
                    <a:pt x="3625102" y="1574"/>
                  </a:cubicBezTo>
                  <a:cubicBezTo>
                    <a:pt x="3678847" y="1574"/>
                    <a:pt x="3723142" y="38782"/>
                    <a:pt x="3739088" y="88393"/>
                  </a:cubicBezTo>
                  <a:cubicBezTo>
                    <a:pt x="3747947" y="116151"/>
                    <a:pt x="3757396" y="143318"/>
                    <a:pt x="3768027" y="170486"/>
                  </a:cubicBezTo>
                  <a:cubicBezTo>
                    <a:pt x="3770094" y="176097"/>
                    <a:pt x="3774080" y="183184"/>
                    <a:pt x="3777550" y="190345"/>
                  </a:cubicBezTo>
                  <a:lnTo>
                    <a:pt x="3783552" y="209316"/>
                  </a:lnTo>
                  <a:lnTo>
                    <a:pt x="3780430" y="202378"/>
                  </a:lnTo>
                  <a:cubicBezTo>
                    <a:pt x="3776886" y="194110"/>
                    <a:pt x="3778067" y="197063"/>
                    <a:pt x="3783973" y="210647"/>
                  </a:cubicBezTo>
                  <a:lnTo>
                    <a:pt x="3783552" y="209316"/>
                  </a:lnTo>
                  <a:lnTo>
                    <a:pt x="3785745" y="214190"/>
                  </a:lnTo>
                  <a:cubicBezTo>
                    <a:pt x="3788108" y="219506"/>
                    <a:pt x="3790470" y="224821"/>
                    <a:pt x="3792832" y="230136"/>
                  </a:cubicBezTo>
                  <a:cubicBezTo>
                    <a:pt x="3817638" y="284472"/>
                    <a:pt x="3845986" y="337626"/>
                    <a:pt x="3876698" y="389008"/>
                  </a:cubicBezTo>
                  <a:cubicBezTo>
                    <a:pt x="3903274" y="432712"/>
                    <a:pt x="3931623" y="475235"/>
                    <a:pt x="3962334" y="515987"/>
                  </a:cubicBezTo>
                  <a:cubicBezTo>
                    <a:pt x="3964697" y="519530"/>
                    <a:pt x="3967650" y="522483"/>
                    <a:pt x="3970012" y="526027"/>
                  </a:cubicBezTo>
                  <a:cubicBezTo>
                    <a:pt x="3975328" y="533114"/>
                    <a:pt x="3973556" y="530752"/>
                    <a:pt x="3964697" y="518940"/>
                  </a:cubicBezTo>
                  <a:cubicBezTo>
                    <a:pt x="3968240" y="521302"/>
                    <a:pt x="3972375" y="528980"/>
                    <a:pt x="3975328" y="532523"/>
                  </a:cubicBezTo>
                  <a:cubicBezTo>
                    <a:pt x="3983005" y="542564"/>
                    <a:pt x="3991274" y="552604"/>
                    <a:pt x="3999542" y="562053"/>
                  </a:cubicBezTo>
                  <a:cubicBezTo>
                    <a:pt x="4015488" y="581543"/>
                    <a:pt x="4032616" y="600442"/>
                    <a:pt x="4049743" y="619342"/>
                  </a:cubicBezTo>
                  <a:cubicBezTo>
                    <a:pt x="4085179" y="657731"/>
                    <a:pt x="4122978" y="694348"/>
                    <a:pt x="4161957" y="728603"/>
                  </a:cubicBezTo>
                  <a:cubicBezTo>
                    <a:pt x="4182038" y="746321"/>
                    <a:pt x="4202709" y="763448"/>
                    <a:pt x="4223970" y="779985"/>
                  </a:cubicBezTo>
                  <a:cubicBezTo>
                    <a:pt x="4226923" y="782347"/>
                    <a:pt x="4241688" y="793569"/>
                    <a:pt x="4228695" y="783528"/>
                  </a:cubicBezTo>
                  <a:cubicBezTo>
                    <a:pt x="4213339" y="771716"/>
                    <a:pt x="4235782" y="788253"/>
                    <a:pt x="4236963" y="789434"/>
                  </a:cubicBezTo>
                  <a:cubicBezTo>
                    <a:pt x="4245822" y="796522"/>
                    <a:pt x="4254681" y="803018"/>
                    <a:pt x="4264131" y="809515"/>
                  </a:cubicBezTo>
                  <a:cubicBezTo>
                    <a:pt x="4349768" y="870937"/>
                    <a:pt x="4441902" y="922910"/>
                    <a:pt x="4538169" y="965433"/>
                  </a:cubicBezTo>
                  <a:lnTo>
                    <a:pt x="4543234" y="967712"/>
                  </a:lnTo>
                  <a:lnTo>
                    <a:pt x="4541713" y="967205"/>
                  </a:lnTo>
                  <a:cubicBezTo>
                    <a:pt x="4555296" y="973111"/>
                    <a:pt x="4558249" y="974292"/>
                    <a:pt x="4549981" y="970748"/>
                  </a:cubicBezTo>
                  <a:lnTo>
                    <a:pt x="4543234" y="967712"/>
                  </a:lnTo>
                  <a:lnTo>
                    <a:pt x="4549464" y="969789"/>
                  </a:lnTo>
                  <a:cubicBezTo>
                    <a:pt x="4552639" y="971192"/>
                    <a:pt x="4555887" y="972816"/>
                    <a:pt x="4557659" y="973701"/>
                  </a:cubicBezTo>
                  <a:cubicBezTo>
                    <a:pt x="4569471" y="978426"/>
                    <a:pt x="4581283" y="983151"/>
                    <a:pt x="4593685" y="987876"/>
                  </a:cubicBezTo>
                  <a:cubicBezTo>
                    <a:pt x="4617900" y="996735"/>
                    <a:pt x="4642705" y="1005594"/>
                    <a:pt x="4667510" y="1013272"/>
                  </a:cubicBezTo>
                  <a:cubicBezTo>
                    <a:pt x="4693497" y="1021540"/>
                    <a:pt x="4720074" y="1029218"/>
                    <a:pt x="4746060" y="1036896"/>
                  </a:cubicBezTo>
                  <a:cubicBezTo>
                    <a:pt x="4796261" y="1052251"/>
                    <a:pt x="4832878" y="1097727"/>
                    <a:pt x="4832878" y="1150881"/>
                  </a:cubicBezTo>
                  <a:cubicBezTo>
                    <a:pt x="4832878" y="1157969"/>
                    <a:pt x="4832878" y="1164465"/>
                    <a:pt x="4832878" y="1171552"/>
                  </a:cubicBezTo>
                  <a:cubicBezTo>
                    <a:pt x="4832878" y="1426691"/>
                    <a:pt x="4832878" y="1681830"/>
                    <a:pt x="4832878" y="1936969"/>
                  </a:cubicBezTo>
                  <a:cubicBezTo>
                    <a:pt x="4832878" y="2339168"/>
                    <a:pt x="4776181" y="2738413"/>
                    <a:pt x="4643886" y="3119350"/>
                  </a:cubicBezTo>
                  <a:cubicBezTo>
                    <a:pt x="4485015" y="3577655"/>
                    <a:pt x="4231648" y="3999343"/>
                    <a:pt x="3900912" y="4354294"/>
                  </a:cubicBezTo>
                  <a:cubicBezTo>
                    <a:pt x="3733772" y="4533245"/>
                    <a:pt x="3546552" y="4693889"/>
                    <a:pt x="3345748" y="4833861"/>
                  </a:cubicBezTo>
                  <a:cubicBezTo>
                    <a:pt x="3257749" y="4895283"/>
                    <a:pt x="3166206" y="4951981"/>
                    <a:pt x="3075844" y="5009269"/>
                  </a:cubicBezTo>
                  <a:lnTo>
                    <a:pt x="2491257" y="5380180"/>
                  </a:lnTo>
                  <a:lnTo>
                    <a:pt x="2492963" y="5378249"/>
                  </a:lnTo>
                  <a:lnTo>
                    <a:pt x="2478373" y="5388085"/>
                  </a:lnTo>
                  <a:lnTo>
                    <a:pt x="2480020" y="5387310"/>
                  </a:lnTo>
                  <a:lnTo>
                    <a:pt x="2476386" y="5389615"/>
                  </a:lnTo>
                  <a:lnTo>
                    <a:pt x="2475792" y="5389826"/>
                  </a:lnTo>
                  <a:lnTo>
                    <a:pt x="2466030" y="5396408"/>
                  </a:lnTo>
                  <a:lnTo>
                    <a:pt x="2456675" y="5398296"/>
                  </a:lnTo>
                  <a:lnTo>
                    <a:pt x="2446413" y="5403125"/>
                  </a:lnTo>
                  <a:lnTo>
                    <a:pt x="2436169" y="5403854"/>
                  </a:lnTo>
                  <a:lnTo>
                    <a:pt x="2445491" y="5400554"/>
                  </a:lnTo>
                  <a:lnTo>
                    <a:pt x="2425318" y="5404627"/>
                  </a:lnTo>
                  <a:lnTo>
                    <a:pt x="2436169" y="5403854"/>
                  </a:lnTo>
                  <a:lnTo>
                    <a:pt x="2432155" y="5405275"/>
                  </a:lnTo>
                  <a:lnTo>
                    <a:pt x="2425047" y="5404681"/>
                  </a:lnTo>
                  <a:lnTo>
                    <a:pt x="2416439" y="5406419"/>
                  </a:lnTo>
                  <a:lnTo>
                    <a:pt x="2412190" y="5405561"/>
                  </a:lnTo>
                  <a:lnTo>
                    <a:pt x="2400143" y="5406419"/>
                  </a:lnTo>
                  <a:lnTo>
                    <a:pt x="2377796" y="5398618"/>
                  </a:lnTo>
                  <a:lnTo>
                    <a:pt x="2366849" y="5396408"/>
                  </a:lnTo>
                  <a:lnTo>
                    <a:pt x="2361892" y="5393065"/>
                  </a:lnTo>
                  <a:lnTo>
                    <a:pt x="2357085" y="5391387"/>
                  </a:lnTo>
                  <a:cubicBezTo>
                    <a:pt x="2351769" y="5387843"/>
                    <a:pt x="2345863" y="5384300"/>
                    <a:pt x="2340548" y="5380756"/>
                  </a:cubicBezTo>
                  <a:cubicBezTo>
                    <a:pt x="2122617" y="5242556"/>
                    <a:pt x="1904685" y="5104355"/>
                    <a:pt x="1686754" y="4966155"/>
                  </a:cubicBezTo>
                  <a:cubicBezTo>
                    <a:pt x="1564500" y="4888786"/>
                    <a:pt x="1444607" y="4808465"/>
                    <a:pt x="1330031" y="4719284"/>
                  </a:cubicBezTo>
                  <a:cubicBezTo>
                    <a:pt x="1143401" y="4574587"/>
                    <a:pt x="972718" y="4410991"/>
                    <a:pt x="820934" y="4230858"/>
                  </a:cubicBezTo>
                  <a:cubicBezTo>
                    <a:pt x="508507" y="3860553"/>
                    <a:pt x="274039" y="3427643"/>
                    <a:pt x="138201" y="2962250"/>
                  </a:cubicBezTo>
                  <a:cubicBezTo>
                    <a:pt x="69101" y="2727192"/>
                    <a:pt x="27168" y="2483865"/>
                    <a:pt x="8859" y="2239947"/>
                  </a:cubicBezTo>
                  <a:cubicBezTo>
                    <a:pt x="0" y="2114740"/>
                    <a:pt x="0" y="1989533"/>
                    <a:pt x="0" y="1864326"/>
                  </a:cubicBezTo>
                  <a:cubicBezTo>
                    <a:pt x="0" y="1626905"/>
                    <a:pt x="0" y="1389484"/>
                    <a:pt x="0" y="1152063"/>
                  </a:cubicBezTo>
                  <a:cubicBezTo>
                    <a:pt x="0" y="1099499"/>
                    <a:pt x="37208" y="1052842"/>
                    <a:pt x="86819" y="1038077"/>
                  </a:cubicBezTo>
                  <a:cubicBezTo>
                    <a:pt x="119892" y="1028037"/>
                    <a:pt x="152966" y="1017996"/>
                    <a:pt x="186039" y="1007366"/>
                  </a:cubicBezTo>
                  <a:cubicBezTo>
                    <a:pt x="214979" y="997916"/>
                    <a:pt x="243328" y="987285"/>
                    <a:pt x="271676" y="976064"/>
                  </a:cubicBezTo>
                  <a:lnTo>
                    <a:pt x="288754" y="969032"/>
                  </a:lnTo>
                  <a:lnTo>
                    <a:pt x="279502" y="973775"/>
                  </a:lnTo>
                  <a:cubicBezTo>
                    <a:pt x="277435" y="975030"/>
                    <a:pt x="279354" y="974292"/>
                    <a:pt x="291757" y="967795"/>
                  </a:cubicBezTo>
                  <a:lnTo>
                    <a:pt x="288754" y="969032"/>
                  </a:lnTo>
                  <a:lnTo>
                    <a:pt x="291166" y="967795"/>
                  </a:lnTo>
                  <a:cubicBezTo>
                    <a:pt x="305931" y="961299"/>
                    <a:pt x="320105" y="954802"/>
                    <a:pt x="334280" y="948306"/>
                  </a:cubicBezTo>
                  <a:cubicBezTo>
                    <a:pt x="428185" y="903420"/>
                    <a:pt x="517366" y="849676"/>
                    <a:pt x="600640" y="787663"/>
                  </a:cubicBezTo>
                  <a:cubicBezTo>
                    <a:pt x="604184" y="785300"/>
                    <a:pt x="607137" y="782347"/>
                    <a:pt x="610680" y="779985"/>
                  </a:cubicBezTo>
                  <a:cubicBezTo>
                    <a:pt x="598868" y="788844"/>
                    <a:pt x="596506" y="790616"/>
                    <a:pt x="603593" y="785300"/>
                  </a:cubicBezTo>
                  <a:cubicBezTo>
                    <a:pt x="608318" y="781757"/>
                    <a:pt x="613043" y="778213"/>
                    <a:pt x="617177" y="774669"/>
                  </a:cubicBezTo>
                  <a:cubicBezTo>
                    <a:pt x="627217" y="766992"/>
                    <a:pt x="637257" y="758723"/>
                    <a:pt x="646707" y="750455"/>
                  </a:cubicBezTo>
                  <a:cubicBezTo>
                    <a:pt x="666197" y="733918"/>
                    <a:pt x="685096" y="716791"/>
                    <a:pt x="703995" y="699663"/>
                  </a:cubicBezTo>
                  <a:cubicBezTo>
                    <a:pt x="741203" y="664818"/>
                    <a:pt x="776639" y="628201"/>
                    <a:pt x="810303" y="590402"/>
                  </a:cubicBezTo>
                  <a:lnTo>
                    <a:pt x="861709" y="528938"/>
                  </a:lnTo>
                  <a:lnTo>
                    <a:pt x="861685" y="528980"/>
                  </a:lnTo>
                  <a:lnTo>
                    <a:pt x="861769" y="528866"/>
                  </a:lnTo>
                  <a:lnTo>
                    <a:pt x="864638" y="525436"/>
                  </a:lnTo>
                  <a:lnTo>
                    <a:pt x="865160" y="524278"/>
                  </a:lnTo>
                  <a:lnTo>
                    <a:pt x="871725" y="515396"/>
                  </a:lnTo>
                  <a:cubicBezTo>
                    <a:pt x="879403" y="505356"/>
                    <a:pt x="887081" y="495316"/>
                    <a:pt x="894168" y="484685"/>
                  </a:cubicBezTo>
                  <a:cubicBezTo>
                    <a:pt x="924289" y="442162"/>
                    <a:pt x="952638" y="397276"/>
                    <a:pt x="978624" y="351800"/>
                  </a:cubicBezTo>
                  <a:cubicBezTo>
                    <a:pt x="1004610" y="305733"/>
                    <a:pt x="1028234" y="258485"/>
                    <a:pt x="1049496" y="210056"/>
                  </a:cubicBezTo>
                  <a:lnTo>
                    <a:pt x="1051187" y="206539"/>
                  </a:lnTo>
                  <a:lnTo>
                    <a:pt x="1049496" y="210647"/>
                  </a:lnTo>
                  <a:cubicBezTo>
                    <a:pt x="1052744" y="204150"/>
                    <a:pt x="1054221" y="200606"/>
                    <a:pt x="1054147" y="200385"/>
                  </a:cubicBezTo>
                  <a:lnTo>
                    <a:pt x="1051187" y="206539"/>
                  </a:lnTo>
                  <a:lnTo>
                    <a:pt x="1057764" y="190566"/>
                  </a:lnTo>
                  <a:cubicBezTo>
                    <a:pt x="1062489" y="178164"/>
                    <a:pt x="1067214" y="166352"/>
                    <a:pt x="1071939" y="153949"/>
                  </a:cubicBezTo>
                  <a:cubicBezTo>
                    <a:pt x="1079617" y="132688"/>
                    <a:pt x="1087294" y="110245"/>
                    <a:pt x="1094382" y="88393"/>
                  </a:cubicBezTo>
                  <a:cubicBezTo>
                    <a:pt x="1110328" y="38782"/>
                    <a:pt x="1154623" y="1574"/>
                    <a:pt x="1208367" y="1574"/>
                  </a:cubicBezTo>
                  <a:cubicBezTo>
                    <a:pt x="1209549" y="1574"/>
                    <a:pt x="1211320" y="1574"/>
                    <a:pt x="1212502" y="1574"/>
                  </a:cubicBezTo>
                  <a:cubicBezTo>
                    <a:pt x="1261227" y="-197"/>
                    <a:pt x="1310099" y="-197"/>
                    <a:pt x="1358971" y="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8"/>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10</a:t>
            </a:fld>
            <a:endParaRPr/>
          </a:p>
        </p:txBody>
      </p:sp>
      <p:sp>
        <p:nvSpPr>
          <p:cNvPr id="230" name="Google Shape;230;p8"/>
          <p:cNvSpPr txBox="1">
            <a:spLocks noGrp="1"/>
          </p:cNvSpPr>
          <p:nvPr>
            <p:ph type="title"/>
          </p:nvPr>
        </p:nvSpPr>
        <p:spPr>
          <a:xfrm>
            <a:off x="290537" y="214175"/>
            <a:ext cx="936840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t>Technologia stosowana w leczeniu pacjentów osłabionych wirusem</a:t>
            </a:r>
            <a:r>
              <a:rPr lang="en-GB" dirty="0"/>
              <a:t> </a:t>
            </a:r>
            <a:endParaRPr dirty="0"/>
          </a:p>
        </p:txBody>
      </p:sp>
      <p:sp>
        <p:nvSpPr>
          <p:cNvPr id="231" name="Google Shape;231;p8"/>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pic>
        <p:nvPicPr>
          <p:cNvPr id="232" name="Google Shape;232;p8" descr="A view shows snorkel masks to be converted into respirators, using 3D printing technology, to reinforce hospitals and help patients suffering from the coronavirus disease (COVID-19) in Algiers, Algeria April 15, 2020. Picture taken April 15, 2020. REUTERS/Ramzi Boudina - RC2O7G9PY6IG"/>
          <p:cNvPicPr preferRelativeResize="0"/>
          <p:nvPr/>
        </p:nvPicPr>
        <p:blipFill rotWithShape="1">
          <a:blip r:embed="rId3">
            <a:alphaModFix/>
          </a:blip>
          <a:srcRect/>
          <a:stretch/>
        </p:blipFill>
        <p:spPr>
          <a:xfrm>
            <a:off x="6297319" y="1421497"/>
            <a:ext cx="3636045" cy="2448864"/>
          </a:xfrm>
          <a:prstGeom prst="rect">
            <a:avLst/>
          </a:prstGeom>
          <a:noFill/>
          <a:ln>
            <a:noFill/>
          </a:ln>
        </p:spPr>
      </p:pic>
      <p:pic>
        <p:nvPicPr>
          <p:cNvPr id="233" name="Google Shape;233;p8" descr="Image result for tommy robot">
            <a:hlinkClick r:id="rId4"/>
          </p:cNvPr>
          <p:cNvPicPr preferRelativeResize="0"/>
          <p:nvPr/>
        </p:nvPicPr>
        <p:blipFill rotWithShape="1">
          <a:blip r:embed="rId5">
            <a:alphaModFix/>
          </a:blip>
          <a:srcRect/>
          <a:stretch/>
        </p:blipFill>
        <p:spPr>
          <a:xfrm>
            <a:off x="1198390" y="4177683"/>
            <a:ext cx="3636045" cy="2448864"/>
          </a:xfrm>
          <a:prstGeom prst="rect">
            <a:avLst/>
          </a:prstGeom>
          <a:noFill/>
          <a:ln>
            <a:noFill/>
          </a:ln>
        </p:spPr>
      </p:pic>
      <p:pic>
        <p:nvPicPr>
          <p:cNvPr id="234" name="Google Shape;234;p8" descr="Image result for snorkel oxygen mask"/>
          <p:cNvPicPr preferRelativeResize="0"/>
          <p:nvPr/>
        </p:nvPicPr>
        <p:blipFill rotWithShape="1">
          <a:blip r:embed="rId6">
            <a:alphaModFix/>
          </a:blip>
          <a:srcRect/>
          <a:stretch/>
        </p:blipFill>
        <p:spPr>
          <a:xfrm>
            <a:off x="6297318" y="4177683"/>
            <a:ext cx="3636045" cy="2448864"/>
          </a:xfrm>
          <a:prstGeom prst="rect">
            <a:avLst/>
          </a:prstGeom>
          <a:noFill/>
          <a:ln>
            <a:noFill/>
          </a:ln>
        </p:spPr>
      </p:pic>
      <p:pic>
        <p:nvPicPr>
          <p:cNvPr id="235" name="Google Shape;235;p8" descr="Image result for tesla and dyson ventilator"/>
          <p:cNvPicPr preferRelativeResize="0"/>
          <p:nvPr/>
        </p:nvPicPr>
        <p:blipFill rotWithShape="1">
          <a:blip r:embed="rId7">
            <a:alphaModFix/>
          </a:blip>
          <a:srcRect/>
          <a:stretch/>
        </p:blipFill>
        <p:spPr>
          <a:xfrm>
            <a:off x="1198390" y="1330972"/>
            <a:ext cx="3636045" cy="24488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Google Shape;240;p9"/>
          <p:cNvSpPr/>
          <p:nvPr/>
        </p:nvSpPr>
        <p:spPr>
          <a:xfrm>
            <a:off x="0" y="-6974"/>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41" name="Google Shape;241;p9"/>
          <p:cNvSpPr txBox="1">
            <a:spLocks noGrp="1"/>
          </p:cNvSpPr>
          <p:nvPr>
            <p:ph type="title"/>
          </p:nvPr>
        </p:nvSpPr>
        <p:spPr>
          <a:xfrm>
            <a:off x="480248" y="386963"/>
            <a:ext cx="1058731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Font typeface="Arial"/>
              <a:buNone/>
            </a:pPr>
            <a:r>
              <a:rPr lang="pl-PL" sz="2400" dirty="0">
                <a:solidFill>
                  <a:schemeClr val="dk1"/>
                </a:solidFill>
              </a:rPr>
              <a:t>Praca w technologii pomagającej leczyć pacjentów osłabionych </a:t>
            </a:r>
            <a:br>
              <a:rPr lang="pl-PL" sz="2400" dirty="0">
                <a:solidFill>
                  <a:schemeClr val="dk1"/>
                </a:solidFill>
              </a:rPr>
            </a:br>
            <a:r>
              <a:rPr lang="pl-PL" sz="2400" dirty="0">
                <a:solidFill>
                  <a:schemeClr val="dk1"/>
                </a:solidFill>
              </a:rPr>
              <a:t>wirusem</a:t>
            </a:r>
            <a:br>
              <a:rPr lang="pl-PL" sz="2400" dirty="0">
                <a:solidFill>
                  <a:schemeClr val="dk1"/>
                </a:solidFill>
              </a:rPr>
            </a:br>
            <a:endParaRPr sz="2400" dirty="0">
              <a:solidFill>
                <a:schemeClr val="dk1"/>
              </a:solidFill>
            </a:endParaRPr>
          </a:p>
        </p:txBody>
      </p:sp>
      <p:sp>
        <p:nvSpPr>
          <p:cNvPr id="242" name="Google Shape;242;p9"/>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11</a:t>
            </a:fld>
            <a:endParaRPr/>
          </a:p>
        </p:txBody>
      </p:sp>
      <p:sp>
        <p:nvSpPr>
          <p:cNvPr id="243" name="Google Shape;243;p9"/>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244" name="Google Shape;244;p9"/>
          <p:cNvSpPr txBox="1"/>
          <p:nvPr/>
        </p:nvSpPr>
        <p:spPr>
          <a:xfrm>
            <a:off x="359691" y="1181850"/>
            <a:ext cx="4332067" cy="1208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3"/>
              </a:buClr>
              <a:buSzPts val="2000"/>
              <a:buFont typeface="Arial"/>
              <a:buNone/>
            </a:pPr>
            <a:r>
              <a:rPr lang="pl-PL" sz="2000" b="0" i="0" u="none" strike="noStrike" cap="none" dirty="0">
                <a:solidFill>
                  <a:schemeClr val="accent3"/>
                </a:solidFill>
                <a:latin typeface="Arial"/>
                <a:ea typeface="Arial"/>
                <a:cs typeface="Arial"/>
                <a:sym typeface="Arial"/>
              </a:rPr>
              <a:t>Inżynier mechaniki lub elektroniki</a:t>
            </a:r>
            <a:endParaRPr sz="1400" b="0" i="0" u="none" strike="noStrike" cap="none" dirty="0">
              <a:solidFill>
                <a:srgbClr val="000000"/>
              </a:solidFill>
              <a:latin typeface="Arial"/>
              <a:ea typeface="Arial"/>
              <a:cs typeface="Arial"/>
              <a:sym typeface="Arial"/>
            </a:endParaRPr>
          </a:p>
        </p:txBody>
      </p:sp>
      <p:sp>
        <p:nvSpPr>
          <p:cNvPr id="245" name="Google Shape;245;p9"/>
          <p:cNvSpPr/>
          <p:nvPr/>
        </p:nvSpPr>
        <p:spPr>
          <a:xfrm>
            <a:off x="639855" y="4176119"/>
            <a:ext cx="4051903"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l-PL" sz="1800" b="0" i="0" u="none" strike="noStrike" cap="none" dirty="0">
                <a:solidFill>
                  <a:schemeClr val="lt1"/>
                </a:solidFill>
                <a:latin typeface="Arial"/>
                <a:ea typeface="Arial"/>
                <a:cs typeface="Arial"/>
                <a:sym typeface="Arial"/>
              </a:rPr>
              <a:t>Jako inżynierowie mechaniki lub elektroniki, możecie pracować w wielu różnych obszarach. Jednym z nich jest konstruowanie sprzętu medycznego przyszłości, który pomaga ratować życie. Jeśli lubicie rozwiązywać problemy, tworzyć, budować i pomagać innym, ta praca może być dla Was.</a:t>
            </a:r>
          </a:p>
        </p:txBody>
      </p:sp>
      <p:pic>
        <p:nvPicPr>
          <p:cNvPr id="246" name="Google Shape;246;p9" descr="Image result for electronic engineering healthcare"/>
          <p:cNvPicPr preferRelativeResize="0"/>
          <p:nvPr/>
        </p:nvPicPr>
        <p:blipFill rotWithShape="1">
          <a:blip r:embed="rId3">
            <a:alphaModFix/>
          </a:blip>
          <a:srcRect/>
          <a:stretch/>
        </p:blipFill>
        <p:spPr>
          <a:xfrm>
            <a:off x="639855" y="1621749"/>
            <a:ext cx="3609927" cy="2033177"/>
          </a:xfrm>
          <a:prstGeom prst="rect">
            <a:avLst/>
          </a:prstGeom>
          <a:noFill/>
          <a:ln>
            <a:noFill/>
          </a:ln>
        </p:spPr>
      </p:pic>
      <p:sp>
        <p:nvSpPr>
          <p:cNvPr id="247" name="Google Shape;247;p9"/>
          <p:cNvSpPr txBox="1"/>
          <p:nvPr/>
        </p:nvSpPr>
        <p:spPr>
          <a:xfrm>
            <a:off x="6096285" y="1188043"/>
            <a:ext cx="4332067" cy="1208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3"/>
              </a:buClr>
              <a:buSzPts val="2000"/>
              <a:buFont typeface="Arial"/>
              <a:buNone/>
            </a:pPr>
            <a:r>
              <a:rPr lang="pl-PL" sz="2000" dirty="0">
                <a:solidFill>
                  <a:schemeClr val="accent3"/>
                </a:solidFill>
              </a:rPr>
              <a:t>Inżynier robotyki</a:t>
            </a:r>
            <a:endParaRPr sz="1400" b="0" i="0" u="none" strike="noStrike" cap="none" dirty="0">
              <a:solidFill>
                <a:srgbClr val="000000"/>
              </a:solidFill>
              <a:latin typeface="Arial"/>
              <a:ea typeface="Arial"/>
              <a:cs typeface="Arial"/>
              <a:sym typeface="Arial"/>
            </a:endParaRPr>
          </a:p>
        </p:txBody>
      </p:sp>
      <p:sp>
        <p:nvSpPr>
          <p:cNvPr id="248" name="Google Shape;248;p9"/>
          <p:cNvSpPr/>
          <p:nvPr/>
        </p:nvSpPr>
        <p:spPr>
          <a:xfrm>
            <a:off x="6159662" y="4176119"/>
            <a:ext cx="4051903" cy="2031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l-PL" sz="1800" b="0" i="0" u="none" strike="noStrike" cap="none" dirty="0">
                <a:solidFill>
                  <a:schemeClr val="lt1"/>
                </a:solidFill>
                <a:latin typeface="Arial"/>
                <a:ea typeface="Arial"/>
                <a:cs typeface="Arial"/>
                <a:sym typeface="Arial"/>
              </a:rPr>
              <a:t>Jako inżynierowie robotyki możecie projektować, budować, programować i testować roboty przyszłości. To mogą być roboty, które ulepszają opiekę zdrowotną i wspomagają lekarzy i pielęgniarki w tym, aby ich praca z chorobami zakaźnymi i wirusami była bardziej bezpieczna.</a:t>
            </a:r>
          </a:p>
        </p:txBody>
      </p:sp>
      <p:pic>
        <p:nvPicPr>
          <p:cNvPr id="249" name="Google Shape;249;p9" descr="Image result for robotics engineering"/>
          <p:cNvPicPr preferRelativeResize="0"/>
          <p:nvPr/>
        </p:nvPicPr>
        <p:blipFill rotWithShape="1">
          <a:blip r:embed="rId4">
            <a:alphaModFix/>
          </a:blip>
          <a:srcRect/>
          <a:stretch/>
        </p:blipFill>
        <p:spPr>
          <a:xfrm>
            <a:off x="6442031" y="1618487"/>
            <a:ext cx="3609927" cy="2013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10"/>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12</a:t>
            </a:fld>
            <a:endParaRPr/>
          </a:p>
        </p:txBody>
      </p:sp>
      <p:sp>
        <p:nvSpPr>
          <p:cNvPr id="255" name="Google Shape;255;p10"/>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256" name="Google Shape;256;p10"/>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11111"/>
              <a:buFont typeface="Arial"/>
              <a:buNone/>
            </a:pPr>
            <a:r>
              <a:rPr lang="pl-PL" dirty="0">
                <a:solidFill>
                  <a:schemeClr val="lt1"/>
                </a:solidFill>
              </a:rPr>
              <a:t>Technolgia stosowana we wspomaganiu bezpiecznego uczenia się, pracowania i komunikowania podczas pandemii</a:t>
            </a:r>
            <a:r>
              <a:rPr lang="en-GB" dirty="0">
                <a:solidFill>
                  <a:schemeClr val="lt1"/>
                </a:solidFill>
              </a:rPr>
              <a:t> </a:t>
            </a:r>
            <a:br>
              <a:rPr lang="en-GB" b="0" dirty="0">
                <a:solidFill>
                  <a:srgbClr val="000000"/>
                </a:solidFill>
              </a:rPr>
            </a:br>
            <a:endParaRPr dirty="0"/>
          </a:p>
        </p:txBody>
      </p:sp>
      <p:pic>
        <p:nvPicPr>
          <p:cNvPr id="257" name="Google Shape;257;p10" descr="Image result for remote learning africa"/>
          <p:cNvPicPr preferRelativeResize="0"/>
          <p:nvPr/>
        </p:nvPicPr>
        <p:blipFill rotWithShape="1">
          <a:blip r:embed="rId3">
            <a:alphaModFix/>
          </a:blip>
          <a:srcRect/>
          <a:stretch/>
        </p:blipFill>
        <p:spPr>
          <a:xfrm>
            <a:off x="898439" y="1265743"/>
            <a:ext cx="3771142" cy="2514094"/>
          </a:xfrm>
          <a:prstGeom prst="rect">
            <a:avLst/>
          </a:prstGeom>
          <a:noFill/>
          <a:ln>
            <a:noFill/>
          </a:ln>
        </p:spPr>
      </p:pic>
      <p:pic>
        <p:nvPicPr>
          <p:cNvPr id="258" name="Google Shape;258;p10" descr="Helping Seniors Cope with Loneliness: ElliQ's Usage Data Takeaways | Medium"/>
          <p:cNvPicPr preferRelativeResize="0"/>
          <p:nvPr/>
        </p:nvPicPr>
        <p:blipFill rotWithShape="1">
          <a:blip r:embed="rId4">
            <a:alphaModFix/>
          </a:blip>
          <a:srcRect/>
          <a:stretch/>
        </p:blipFill>
        <p:spPr>
          <a:xfrm>
            <a:off x="898439" y="4160719"/>
            <a:ext cx="3771142" cy="2514094"/>
          </a:xfrm>
          <a:prstGeom prst="rect">
            <a:avLst/>
          </a:prstGeom>
          <a:noFill/>
          <a:ln>
            <a:noFill/>
          </a:ln>
        </p:spPr>
      </p:pic>
      <p:pic>
        <p:nvPicPr>
          <p:cNvPr id="259" name="Google Shape;259;p10" descr="MyndYou partners with Mizuho to expand senior care services assessing  cognitive degeneration | TechCrunch"/>
          <p:cNvPicPr preferRelativeResize="0"/>
          <p:nvPr/>
        </p:nvPicPr>
        <p:blipFill rotWithShape="1">
          <a:blip r:embed="rId5">
            <a:alphaModFix/>
          </a:blip>
          <a:srcRect/>
          <a:stretch/>
        </p:blipFill>
        <p:spPr>
          <a:xfrm>
            <a:off x="6096124" y="1265743"/>
            <a:ext cx="3771142" cy="2514094"/>
          </a:xfrm>
          <a:prstGeom prst="rect">
            <a:avLst/>
          </a:prstGeom>
          <a:noFill/>
          <a:ln>
            <a:noFill/>
          </a:ln>
        </p:spPr>
      </p:pic>
      <p:pic>
        <p:nvPicPr>
          <p:cNvPr id="260" name="Google Shape;260;p10" descr="PwC VR meeting attached"/>
          <p:cNvPicPr preferRelativeResize="0"/>
          <p:nvPr/>
        </p:nvPicPr>
        <p:blipFill rotWithShape="1">
          <a:blip r:embed="rId6">
            <a:alphaModFix/>
          </a:blip>
          <a:srcRect/>
          <a:stretch/>
        </p:blipFill>
        <p:spPr>
          <a:xfrm>
            <a:off x="6096124" y="4160720"/>
            <a:ext cx="3771142" cy="25140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11"/>
          <p:cNvSpPr/>
          <p:nvPr/>
        </p:nvSpPr>
        <p:spPr>
          <a:xfrm>
            <a:off x="0" y="-6974"/>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66" name="Google Shape;266;p11"/>
          <p:cNvSpPr txBox="1">
            <a:spLocks noGrp="1"/>
          </p:cNvSpPr>
          <p:nvPr>
            <p:ph type="title"/>
          </p:nvPr>
        </p:nvSpPr>
        <p:spPr>
          <a:xfrm>
            <a:off x="480248" y="386963"/>
            <a:ext cx="10587310" cy="90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111111"/>
              <a:buNone/>
            </a:pPr>
            <a:r>
              <a:rPr lang="pl-PL" sz="2400" dirty="0">
                <a:solidFill>
                  <a:schemeClr val="dk1"/>
                </a:solidFill>
              </a:rPr>
              <a:t>Praca w technologii umożliwiającej bezpieczne uczenie się, pracowanie i komunikowanie podczas pandemii</a:t>
            </a:r>
            <a:br>
              <a:rPr lang="en-GB" sz="2400" b="0" dirty="0">
                <a:solidFill>
                  <a:schemeClr val="dk1"/>
                </a:solidFill>
              </a:rPr>
            </a:br>
            <a:endParaRPr sz="2400" dirty="0">
              <a:solidFill>
                <a:schemeClr val="dk1"/>
              </a:solidFill>
            </a:endParaRPr>
          </a:p>
        </p:txBody>
      </p:sp>
      <p:sp>
        <p:nvSpPr>
          <p:cNvPr id="267" name="Google Shape;267;p11"/>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268" name="Google Shape;268;p11"/>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269" name="Google Shape;269;p11"/>
          <p:cNvSpPr txBox="1"/>
          <p:nvPr/>
        </p:nvSpPr>
        <p:spPr>
          <a:xfrm>
            <a:off x="722841" y="4126002"/>
            <a:ext cx="3832200" cy="149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600" b="0" i="0" u="none" strike="noStrike" cap="none" dirty="0">
                <a:solidFill>
                  <a:schemeClr val="lt1"/>
                </a:solidFill>
                <a:latin typeface="Arial"/>
                <a:ea typeface="Arial"/>
                <a:cs typeface="Arial"/>
                <a:sym typeface="Arial"/>
              </a:rPr>
              <a:t>Jako programista lub programistka możesz pracować w wielu obszarach. Możesz pomagać rozwijać oprogramowanie przyszłości, które sprawi, że zajęcia online będą </a:t>
            </a:r>
            <a:r>
              <a:rPr lang="pl-PL" sz="1600" dirty="0">
                <a:solidFill>
                  <a:schemeClr val="lt1"/>
                </a:solidFill>
              </a:rPr>
              <a:t>fajniejsze </a:t>
            </a:r>
            <a:r>
              <a:rPr lang="pl-PL" sz="1600" b="0" i="0" u="none" strike="noStrike" cap="none" dirty="0">
                <a:solidFill>
                  <a:schemeClr val="lt1"/>
                </a:solidFill>
                <a:latin typeface="Arial"/>
                <a:ea typeface="Arial"/>
                <a:cs typeface="Arial"/>
                <a:sym typeface="Arial"/>
              </a:rPr>
              <a:t>i bardziej wciągające. Programiści analizują potrzeby użytkowników (w tym przypadku nauczycieli i uczniów), a następnie projektują i tworzą programy komputerowe, które te potrzeby zaspokajają. </a:t>
            </a:r>
            <a:endParaRPr sz="1600" b="0" i="0" u="none" strike="noStrike" cap="none" dirty="0">
              <a:solidFill>
                <a:schemeClr val="lt1"/>
              </a:solidFill>
              <a:latin typeface="Arial"/>
              <a:ea typeface="Arial"/>
              <a:cs typeface="Arial"/>
              <a:sym typeface="Arial"/>
            </a:endParaRPr>
          </a:p>
        </p:txBody>
      </p:sp>
      <p:pic>
        <p:nvPicPr>
          <p:cNvPr id="270" name="Google Shape;270;p11" descr="Where in the world are the women software developers? | CIO"/>
          <p:cNvPicPr preferRelativeResize="0"/>
          <p:nvPr/>
        </p:nvPicPr>
        <p:blipFill rotWithShape="1">
          <a:blip r:embed="rId3">
            <a:alphaModFix/>
          </a:blip>
          <a:srcRect/>
          <a:stretch/>
        </p:blipFill>
        <p:spPr>
          <a:xfrm>
            <a:off x="969200" y="1584662"/>
            <a:ext cx="3113052" cy="2075368"/>
          </a:xfrm>
          <a:prstGeom prst="rect">
            <a:avLst/>
          </a:prstGeom>
          <a:noFill/>
          <a:ln>
            <a:noFill/>
          </a:ln>
        </p:spPr>
      </p:pic>
      <p:sp>
        <p:nvSpPr>
          <p:cNvPr id="271" name="Google Shape;271;p11"/>
          <p:cNvSpPr txBox="1"/>
          <p:nvPr/>
        </p:nvSpPr>
        <p:spPr>
          <a:xfrm>
            <a:off x="359691" y="1181850"/>
            <a:ext cx="4332067" cy="1208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3"/>
              </a:buClr>
              <a:buSzPts val="2000"/>
              <a:buFont typeface="Arial"/>
              <a:buNone/>
            </a:pPr>
            <a:r>
              <a:rPr lang="pl-PL" sz="2000" b="0" i="0" u="none" strike="noStrike" cap="none" dirty="0">
                <a:solidFill>
                  <a:schemeClr val="accent3"/>
                </a:solidFill>
                <a:latin typeface="Arial"/>
                <a:ea typeface="Arial"/>
                <a:cs typeface="Arial"/>
                <a:sym typeface="Arial"/>
              </a:rPr>
              <a:t>Programista/Programistka</a:t>
            </a:r>
            <a:r>
              <a:rPr lang="en-GB" sz="2000" b="0" i="0" u="none" strike="noStrike" cap="none" dirty="0">
                <a:solidFill>
                  <a:schemeClr val="accent3"/>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72" name="Google Shape;272;p11"/>
          <p:cNvSpPr txBox="1"/>
          <p:nvPr/>
        </p:nvSpPr>
        <p:spPr>
          <a:xfrm>
            <a:off x="5720884" y="1181850"/>
            <a:ext cx="4686600" cy="1208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3"/>
              </a:buClr>
              <a:buSzPts val="2000"/>
              <a:buFont typeface="Arial"/>
              <a:buNone/>
            </a:pPr>
            <a:r>
              <a:rPr lang="pl-PL" sz="2000" b="0" i="0" u="none" strike="noStrike" cap="none" dirty="0">
                <a:solidFill>
                  <a:schemeClr val="accent3"/>
                </a:solidFill>
                <a:latin typeface="Arial"/>
                <a:ea typeface="Arial"/>
                <a:cs typeface="Arial"/>
                <a:sym typeface="Arial"/>
              </a:rPr>
              <a:t>Specjalista/Specjalistka </a:t>
            </a:r>
            <a:r>
              <a:rPr lang="en-GB" sz="2000" b="0" i="0" u="none" strike="noStrike" cap="none" dirty="0">
                <a:solidFill>
                  <a:schemeClr val="accent3"/>
                </a:solidFill>
                <a:latin typeface="Arial"/>
                <a:ea typeface="Arial"/>
                <a:cs typeface="Arial"/>
                <a:sym typeface="Arial"/>
              </a:rPr>
              <a:t>VR/AR</a:t>
            </a:r>
            <a:endParaRPr sz="1400" b="0" i="0" u="none" strike="noStrike" cap="none" dirty="0">
              <a:solidFill>
                <a:srgbClr val="000000"/>
              </a:solidFill>
              <a:latin typeface="Arial"/>
              <a:ea typeface="Arial"/>
              <a:cs typeface="Arial"/>
              <a:sym typeface="Arial"/>
            </a:endParaRPr>
          </a:p>
        </p:txBody>
      </p:sp>
      <p:pic>
        <p:nvPicPr>
          <p:cNvPr id="273" name="Google Shape;273;p11" descr="Win a VIVE + more – The VR Treasure Hunt at PAX West - VIVE Blog"/>
          <p:cNvPicPr preferRelativeResize="0"/>
          <p:nvPr/>
        </p:nvPicPr>
        <p:blipFill rotWithShape="1">
          <a:blip r:embed="rId4">
            <a:alphaModFix/>
          </a:blip>
          <a:srcRect/>
          <a:stretch/>
        </p:blipFill>
        <p:spPr>
          <a:xfrm>
            <a:off x="6507690" y="1571166"/>
            <a:ext cx="3113052" cy="2102347"/>
          </a:xfrm>
          <a:prstGeom prst="rect">
            <a:avLst/>
          </a:prstGeom>
          <a:noFill/>
          <a:ln>
            <a:noFill/>
          </a:ln>
        </p:spPr>
      </p:pic>
      <p:sp>
        <p:nvSpPr>
          <p:cNvPr id="274" name="Google Shape;274;p11"/>
          <p:cNvSpPr/>
          <p:nvPr/>
        </p:nvSpPr>
        <p:spPr>
          <a:xfrm>
            <a:off x="6507708" y="4072634"/>
            <a:ext cx="3435600" cy="160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600" b="0" i="0" u="none" strike="noStrike" cap="none" dirty="0">
                <a:solidFill>
                  <a:schemeClr val="lt1"/>
                </a:solidFill>
                <a:latin typeface="Arial"/>
                <a:ea typeface="Arial"/>
                <a:cs typeface="Arial"/>
                <a:sym typeface="Arial"/>
              </a:rPr>
              <a:t>Jako </a:t>
            </a:r>
            <a:r>
              <a:rPr lang="pl-PL" sz="1600" b="0" i="0" u="none" strike="noStrike" cap="none" dirty="0" err="1">
                <a:solidFill>
                  <a:schemeClr val="lt1"/>
                </a:solidFill>
                <a:latin typeface="Arial"/>
                <a:ea typeface="Arial"/>
                <a:cs typeface="Arial"/>
                <a:sym typeface="Arial"/>
              </a:rPr>
              <a:t>pacjaliści</a:t>
            </a:r>
            <a:r>
              <a:rPr lang="pl-PL" sz="1600" b="0" i="0" u="none" strike="noStrike" cap="none" dirty="0">
                <a:solidFill>
                  <a:schemeClr val="lt1"/>
                </a:solidFill>
                <a:latin typeface="Arial"/>
                <a:ea typeface="Arial"/>
                <a:cs typeface="Arial"/>
                <a:sym typeface="Arial"/>
              </a:rPr>
              <a:t> AR – rozszerzonej rzeczywistości lub VR – wirtualnej rzeczywistości, możecie pomagać stosować AR i VR w firmach do komunikowania, szkolenia pracowników, ogranizacji wydarzeń i tworzenia nowego środowiska pracy.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457"/>
        <p:cNvGrpSpPr/>
        <p:nvPr/>
      </p:nvGrpSpPr>
      <p:grpSpPr>
        <a:xfrm>
          <a:off x="0" y="0"/>
          <a:ext cx="0" cy="0"/>
          <a:chOff x="0" y="0"/>
          <a:chExt cx="0" cy="0"/>
        </a:xfrm>
      </p:grpSpPr>
      <p:pic>
        <p:nvPicPr>
          <p:cNvPr id="458" name="Google Shape;458;p16"/>
          <p:cNvPicPr preferRelativeResize="0"/>
          <p:nvPr/>
        </p:nvPicPr>
        <p:blipFill rotWithShape="1">
          <a:blip r:embed="rId3">
            <a:alphaModFix/>
          </a:blip>
          <a:srcRect/>
          <a:stretch/>
        </p:blipFill>
        <p:spPr>
          <a:xfrm>
            <a:off x="200063" y="3115312"/>
            <a:ext cx="2695142" cy="3369751"/>
          </a:xfrm>
          <a:prstGeom prst="rect">
            <a:avLst/>
          </a:prstGeom>
          <a:noFill/>
          <a:ln>
            <a:noFill/>
          </a:ln>
        </p:spPr>
      </p:pic>
      <p:pic>
        <p:nvPicPr>
          <p:cNvPr id="459" name="Google Shape;459;p16"/>
          <p:cNvPicPr preferRelativeResize="0"/>
          <p:nvPr/>
        </p:nvPicPr>
        <p:blipFill rotWithShape="1">
          <a:blip r:embed="rId4">
            <a:alphaModFix/>
          </a:blip>
          <a:srcRect/>
          <a:stretch/>
        </p:blipFill>
        <p:spPr>
          <a:xfrm>
            <a:off x="0" y="2356337"/>
            <a:ext cx="3543591" cy="4430571"/>
          </a:xfrm>
          <a:prstGeom prst="rect">
            <a:avLst/>
          </a:prstGeom>
          <a:noFill/>
          <a:ln>
            <a:noFill/>
          </a:ln>
        </p:spPr>
      </p:pic>
      <p:sp>
        <p:nvSpPr>
          <p:cNvPr id="460" name="Google Shape;460;p16"/>
          <p:cNvSpPr txBox="1"/>
          <p:nvPr/>
        </p:nvSpPr>
        <p:spPr>
          <a:xfrm>
            <a:off x="3183425" y="2901842"/>
            <a:ext cx="6458584" cy="1669686"/>
          </a:xfrm>
          <a:prstGeom prst="rect">
            <a:avLst/>
          </a:prstGeom>
          <a:noFill/>
          <a:ln>
            <a:noFill/>
          </a:ln>
        </p:spPr>
        <p:txBody>
          <a:bodyPr spcFirstLastPara="1" wrap="square" lIns="106901" tIns="106901" rIns="106901" bIns="106901" anchor="t" anchorCtr="0">
            <a:spAutoFit/>
          </a:bodyPr>
          <a:lstStyle/>
          <a:p>
            <a:pPr algn="ctr" defTabSz="1069208">
              <a:lnSpc>
                <a:spcPct val="80000"/>
              </a:lnSpc>
              <a:buSzPts val="2900"/>
              <a:defRPr/>
            </a:pPr>
            <a:r>
              <a:rPr lang="pl-PL" sz="3391" dirty="0">
                <a:solidFill>
                  <a:srgbClr val="FFC8D2"/>
                </a:solidFill>
                <a:latin typeface="Poppins"/>
                <a:ea typeface="Poppins"/>
                <a:cs typeface="Poppins"/>
                <a:sym typeface="Poppins"/>
              </a:rPr>
              <a:t>Czy chcielibyście w Waszej przyszłej pracy pracować z nowymi technologiami?</a:t>
            </a:r>
          </a:p>
          <a:p>
            <a:pPr defTabSz="1069208">
              <a:lnSpc>
                <a:spcPct val="80000"/>
              </a:lnSpc>
              <a:buSzPts val="1400"/>
              <a:defRPr/>
            </a:pPr>
            <a:endParaRPr sz="1637" dirty="0">
              <a:solidFill>
                <a:srgbClr val="FFC8D2"/>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8"/>
        <p:cNvGrpSpPr/>
        <p:nvPr/>
      </p:nvGrpSpPr>
      <p:grpSpPr>
        <a:xfrm>
          <a:off x="0" y="0"/>
          <a:ext cx="0" cy="0"/>
          <a:chOff x="0" y="0"/>
          <a:chExt cx="0" cy="0"/>
        </a:xfrm>
      </p:grpSpPr>
      <p:sp>
        <p:nvSpPr>
          <p:cNvPr id="279" name="Google Shape;279;p12"/>
          <p:cNvSpPr/>
          <p:nvPr/>
        </p:nvSpPr>
        <p:spPr>
          <a:xfrm>
            <a:off x="0" y="1231129"/>
            <a:ext cx="10691812" cy="5438197"/>
          </a:xfrm>
          <a:prstGeom prst="rect">
            <a:avLst/>
          </a:prstGeom>
          <a:solidFill>
            <a:schemeClr val="lt1"/>
          </a:solidFill>
          <a:ln>
            <a:noFill/>
          </a:ln>
        </p:spPr>
        <p:txBody>
          <a:bodyPr spcFirstLastPara="1" wrap="square" lIns="216000" tIns="288000" rIns="72000" bIns="94700" anchor="t" anchorCtr="0">
            <a:noAutofit/>
          </a:bodyPr>
          <a:lstStyle/>
          <a:p>
            <a:pPr marL="180975"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0" name="Google Shape;280;p12"/>
          <p:cNvSpPr txBox="1">
            <a:spLocks noGrp="1"/>
          </p:cNvSpPr>
          <p:nvPr>
            <p:ph type="title"/>
          </p:nvPr>
        </p:nvSpPr>
        <p:spPr>
          <a:xfrm>
            <a:off x="388414" y="278389"/>
            <a:ext cx="9914986" cy="9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20"/>
              <a:buNone/>
            </a:pPr>
            <a:r>
              <a:rPr lang="pl-PL" sz="1800" dirty="0"/>
              <a:t>Wyzwanie dla Ciebie: zaprojektuj nową maseczkę ochronną, która w przyszłości pomoże kontrolować rozprzestrzenianie się wirusów. Jaką nową technologię mogłaby wykorzystywać? Opisz swoją maskę i wyjaśnij jak działa.</a:t>
            </a:r>
            <a:endParaRPr sz="1800" dirty="0"/>
          </a:p>
        </p:txBody>
      </p:sp>
      <p:sp>
        <p:nvSpPr>
          <p:cNvPr id="281" name="Google Shape;281;p1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15</a:t>
            </a:fld>
            <a:endParaRPr/>
          </a:p>
        </p:txBody>
      </p:sp>
      <p:sp>
        <p:nvSpPr>
          <p:cNvPr id="282" name="Google Shape;282;p12"/>
          <p:cNvSpPr/>
          <p:nvPr/>
        </p:nvSpPr>
        <p:spPr>
          <a:xfrm>
            <a:off x="2923673" y="6669326"/>
            <a:ext cx="7768139" cy="707846"/>
          </a:xfrm>
          <a:prstGeom prst="rect">
            <a:avLst/>
          </a:prstGeom>
          <a:solidFill>
            <a:schemeClr val="accent3"/>
          </a:solidFill>
          <a:ln>
            <a:noFill/>
          </a:ln>
        </p:spPr>
        <p:txBody>
          <a:bodyPr spcFirstLastPara="1" wrap="square" lIns="91425" tIns="45700" rIns="91425" bIns="45700" anchor="ctr" anchorCtr="0">
            <a:noAutofit/>
          </a:bodyPr>
          <a:lstStyle/>
          <a:p>
            <a:pPr marL="76200" marR="105410" lvl="0" indent="0" algn="l" rtl="0">
              <a:lnSpc>
                <a:spcPct val="100000"/>
              </a:lnSpc>
              <a:spcBef>
                <a:spcPts val="0"/>
              </a:spcBef>
              <a:spcAft>
                <a:spcPts val="0"/>
              </a:spcAft>
              <a:buClr>
                <a:srgbClr val="000000"/>
              </a:buClr>
              <a:buSzPts val="2000"/>
              <a:buFont typeface="Arial"/>
              <a:buNone/>
            </a:pPr>
            <a:r>
              <a:rPr lang="pl-PL" sz="1600" b="0" i="0" u="none" strike="noStrike" cap="none" dirty="0">
                <a:solidFill>
                  <a:schemeClr val="lt1"/>
                </a:solidFill>
                <a:latin typeface="Arial"/>
                <a:ea typeface="Arial"/>
                <a:cs typeface="Arial"/>
                <a:sym typeface="Arial"/>
              </a:rPr>
              <a:t>Poproś rodziców, żeby udostępnili twoją pracę w mediach społecznościowych z #TechWeCan albo napisz do nas maila na info@techwecan.org</a:t>
            </a:r>
          </a:p>
        </p:txBody>
      </p:sp>
      <p:sp>
        <p:nvSpPr>
          <p:cNvPr id="283" name="Google Shape;283;p12"/>
          <p:cNvSpPr txBox="1"/>
          <p:nvPr/>
        </p:nvSpPr>
        <p:spPr>
          <a:xfrm>
            <a:off x="388412" y="6988450"/>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 We 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pic>
        <p:nvPicPr>
          <p:cNvPr id="284" name="Google Shape;284;p12" descr="face masks – Tech That Matters"/>
          <p:cNvPicPr preferRelativeResize="0"/>
          <p:nvPr/>
        </p:nvPicPr>
        <p:blipFill rotWithShape="1">
          <a:blip r:embed="rId3">
            <a:alphaModFix/>
          </a:blip>
          <a:srcRect/>
          <a:stretch/>
        </p:blipFill>
        <p:spPr>
          <a:xfrm>
            <a:off x="274927" y="1516225"/>
            <a:ext cx="2831404" cy="1596430"/>
          </a:xfrm>
          <a:prstGeom prst="rect">
            <a:avLst/>
          </a:prstGeom>
          <a:noFill/>
          <a:ln>
            <a:noFill/>
          </a:ln>
        </p:spPr>
      </p:pic>
      <p:pic>
        <p:nvPicPr>
          <p:cNvPr id="285" name="Google Shape;285;p12" descr="This Face Mask Lets You Breathe Freely and Have Your Smile Seen"/>
          <p:cNvPicPr preferRelativeResize="0"/>
          <p:nvPr/>
        </p:nvPicPr>
        <p:blipFill rotWithShape="1">
          <a:blip r:embed="rId4">
            <a:alphaModFix/>
          </a:blip>
          <a:srcRect/>
          <a:stretch/>
        </p:blipFill>
        <p:spPr>
          <a:xfrm>
            <a:off x="3706957" y="1516225"/>
            <a:ext cx="2782349" cy="1596430"/>
          </a:xfrm>
          <a:prstGeom prst="rect">
            <a:avLst/>
          </a:prstGeom>
          <a:noFill/>
          <a:ln>
            <a:noFill/>
          </a:ln>
        </p:spPr>
      </p:pic>
      <p:pic>
        <p:nvPicPr>
          <p:cNvPr id="286" name="Google Shape;286;p12" descr="face mask alternatives – Tech That Matters"/>
          <p:cNvPicPr preferRelativeResize="0"/>
          <p:nvPr/>
        </p:nvPicPr>
        <p:blipFill rotWithShape="1">
          <a:blip r:embed="rId5">
            <a:alphaModFix/>
          </a:blip>
          <a:srcRect/>
          <a:stretch/>
        </p:blipFill>
        <p:spPr>
          <a:xfrm>
            <a:off x="7289368" y="1516225"/>
            <a:ext cx="2473468" cy="1607754"/>
          </a:xfrm>
          <a:prstGeom prst="rect">
            <a:avLst/>
          </a:prstGeom>
          <a:noFill/>
          <a:ln>
            <a:noFill/>
          </a:ln>
        </p:spPr>
      </p:pic>
      <p:sp>
        <p:nvSpPr>
          <p:cNvPr id="287" name="Google Shape;287;p12"/>
          <p:cNvSpPr/>
          <p:nvPr/>
        </p:nvSpPr>
        <p:spPr>
          <a:xfrm>
            <a:off x="256704" y="3566230"/>
            <a:ext cx="8706714" cy="2836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l-PL" sz="1200" b="0" i="0" u="none" strike="noStrike" cap="none" dirty="0">
                <a:solidFill>
                  <a:srgbClr val="000000"/>
                </a:solidFill>
                <a:latin typeface="Arial"/>
                <a:ea typeface="Arial"/>
                <a:cs typeface="Arial"/>
                <a:sym typeface="Arial"/>
              </a:rPr>
              <a:t>Pomyśl</a:t>
            </a:r>
            <a:r>
              <a:rPr lang="en-GB" sz="1200" b="0" i="0" u="none" strike="noStrike" cap="none" dirty="0">
                <a:solidFill>
                  <a:srgbClr val="000000"/>
                </a:solidFill>
                <a:latin typeface="Arial"/>
                <a:ea typeface="Arial"/>
                <a:cs typeface="Arial"/>
                <a:sym typeface="Arial"/>
              </a:rPr>
              <a:t>: </a:t>
            </a:r>
            <a:endParaRPr lang="pl-PL"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pl-PL" sz="1200" dirty="0"/>
              <a:t>- Jak technologia zastosowana w twojej maseczce ochroni użytkownika. Spójrz na tę maskę, która przy pomocy ciepła zabija wirusa</a:t>
            </a:r>
            <a:r>
              <a:rPr lang="en-GB" sz="1200" b="0" i="0" u="none" strike="noStrike" cap="none" dirty="0">
                <a:solidFill>
                  <a:srgbClr val="000000"/>
                </a:solidFill>
                <a:latin typeface="Arial"/>
                <a:ea typeface="Arial"/>
                <a:cs typeface="Arial"/>
                <a:sym typeface="Arial"/>
              </a:rPr>
              <a:t>:</a:t>
            </a:r>
            <a:r>
              <a:rPr lang="pl-PL" sz="1200" b="0" i="0" u="none" strike="noStrike" cap="none" dirty="0">
                <a:solidFill>
                  <a:srgbClr val="000000"/>
                </a:solidFill>
                <a:latin typeface="Arial"/>
                <a:ea typeface="Arial"/>
                <a:cs typeface="Arial"/>
                <a:sym typeface="Arial"/>
              </a:rPr>
              <a:t> </a:t>
            </a:r>
            <a:r>
              <a:rPr lang="en-GB" sz="1200" b="0" i="0" u="none" strike="noStrike" cap="none" dirty="0">
                <a:solidFill>
                  <a:srgbClr val="000000"/>
                </a:solidFill>
                <a:latin typeface="Arial"/>
                <a:ea typeface="Arial"/>
                <a:cs typeface="Arial"/>
                <a:sym typeface="Arial"/>
              </a:rPr>
              <a:t> </a:t>
            </a:r>
            <a:r>
              <a:rPr lang="pl-PL" sz="1200" u="sng" dirty="0">
                <a:solidFill>
                  <a:schemeClr val="hlink"/>
                </a:solidFill>
                <a:hlinkClick r:id="rId6">
                  <a:extLst>
                    <a:ext uri="{A12FA001-AC4F-418D-AE19-62706E023703}">
                      <ahyp:hlinkClr xmlns:ahyp="http://schemas.microsoft.com/office/drawing/2018/hyperlinkcolor" val="tx"/>
                    </a:ext>
                  </a:extLst>
                </a:hlinkClick>
              </a:rPr>
              <a:t>Maska ochronna, która ma eliminować koronawirusa - Geekweek w INTERIA.PL</a:t>
            </a:r>
            <a:endParaRPr lang="pl-PL" sz="1200" u="sng" dirty="0">
              <a:solidFill>
                <a:schemeClr val="hlink"/>
              </a:solidFill>
            </a:endParaRPr>
          </a:p>
          <a:p>
            <a:pPr marL="0" marR="0" lvl="0" indent="0" algn="l" rtl="0">
              <a:lnSpc>
                <a:spcPct val="100000"/>
              </a:lnSpc>
              <a:spcBef>
                <a:spcPts val="0"/>
              </a:spcBef>
              <a:spcAft>
                <a:spcPts val="0"/>
              </a:spcAft>
              <a:buClr>
                <a:srgbClr val="000000"/>
              </a:buClr>
              <a:buSzPts val="1200"/>
              <a:buFont typeface="Arial"/>
              <a:buNone/>
            </a:pPr>
            <a:endParaRPr lang="pl-PL" sz="1200" u="sng" dirty="0">
              <a:solidFill>
                <a:schemeClr val="hlink"/>
              </a:solidFill>
            </a:endParaRPr>
          </a:p>
          <a:p>
            <a:pPr marL="0" marR="0" lvl="0" indent="0" algn="l" rtl="0">
              <a:lnSpc>
                <a:spcPct val="100000"/>
              </a:lnSpc>
              <a:spcBef>
                <a:spcPts val="0"/>
              </a:spcBef>
              <a:spcAft>
                <a:spcPts val="0"/>
              </a:spcAft>
              <a:buClr>
                <a:srgbClr val="000000"/>
              </a:buClr>
              <a:buSzPts val="1200"/>
              <a:buFont typeface="Arial"/>
              <a:buNone/>
            </a:pPr>
            <a:r>
              <a:rPr lang="pl-PL" sz="1200" dirty="0"/>
              <a:t>- Jak się upewnić, że ludzie polubią wygląd twojej maseczki i nie będzie ona wyglądać przerażająco? Popatrz na ten przykład maseczki z okularami przeciwsłonecznymi i przezroczystą osłoną na twarz</a:t>
            </a:r>
            <a:r>
              <a:rPr lang="en-GB" sz="1200" b="0" i="0" u="none" strike="noStrike" cap="none" dirty="0">
                <a:solidFill>
                  <a:srgbClr val="000000"/>
                </a:solidFill>
                <a:latin typeface="Arial"/>
                <a:ea typeface="Arial"/>
                <a:cs typeface="Arial"/>
                <a:sym typeface="Arial"/>
              </a:rPr>
              <a:t> </a:t>
            </a:r>
            <a:r>
              <a:rPr lang="en-GB" sz="1200" u="sng" dirty="0">
                <a:solidFill>
                  <a:schemeClr val="hlink"/>
                </a:solidFill>
                <a:hlinkClick r:id="rId7">
                  <a:extLst>
                    <a:ext uri="{A12FA001-AC4F-418D-AE19-62706E023703}">
                      <ahyp:hlinkClr xmlns:ahyp="http://schemas.microsoft.com/office/drawing/2018/hyperlinkcolor" val="tx"/>
                    </a:ext>
                  </a:extLst>
                </a:hlinkClick>
              </a:rPr>
              <a:t>https://www.designboom.com/design/joe-doucet-fashionable-face-shield-integrated-sunglasses-launches-for-sale-10-02-2020/</a:t>
            </a:r>
            <a:endParaRPr sz="1200" u="sng" dirty="0">
              <a:solidFill>
                <a:schemeClr val="hlink"/>
              </a:solidFil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 </a:t>
            </a:r>
            <a:r>
              <a:rPr lang="pl-PL" sz="1200" b="0" i="0" u="none" strike="noStrike" cap="none" dirty="0">
                <a:solidFill>
                  <a:srgbClr val="000000"/>
                </a:solidFill>
                <a:latin typeface="Arial"/>
                <a:ea typeface="Arial"/>
                <a:cs typeface="Arial"/>
                <a:sym typeface="Arial"/>
              </a:rPr>
              <a:t>Czy można dodać dodatkowe funkcjonalności do twojej maski, może jakąś rozrywkę albo nawigację? Czy twoja maska może mieć więcej niż jedno przeznaczenie?</a:t>
            </a:r>
          </a:p>
          <a:p>
            <a:pPr marL="0" marR="0" lvl="0" indent="0" algn="l" rtl="0">
              <a:lnSpc>
                <a:spcPct val="100000"/>
              </a:lnSpc>
              <a:spcBef>
                <a:spcPts val="0"/>
              </a:spcBef>
              <a:spcAft>
                <a:spcPts val="0"/>
              </a:spcAft>
              <a:buClr>
                <a:srgbClr val="000000"/>
              </a:buClr>
              <a:buSzPts val="1200"/>
              <a:buFont typeface="Arial"/>
              <a:buNone/>
            </a:pPr>
            <a:endParaRPr lang="pl-PL"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pl-PL" sz="1200" dirty="0"/>
              <a:t>- Jak skłonisz ludzi, żeby wybierali właśnie twoją maseczkę? Tutaj jest przykład maseczki biodegradowalnej: </a:t>
            </a:r>
            <a:r>
              <a:rPr lang="en-GB" sz="1200" b="0" i="0" u="none" strike="noStrike" cap="none" dirty="0">
                <a:solidFill>
                  <a:srgbClr val="000000"/>
                </a:solidFill>
                <a:latin typeface="Arial"/>
                <a:ea typeface="Arial"/>
                <a:cs typeface="Arial"/>
                <a:sym typeface="Arial"/>
              </a:rPr>
              <a:t> </a:t>
            </a:r>
            <a:r>
              <a:rPr lang="en-GB" sz="1200" u="sng" dirty="0">
                <a:solidFill>
                  <a:schemeClr val="hlink"/>
                </a:solidFill>
                <a:hlinkClick r:id="rId8">
                  <a:extLst>
                    <a:ext uri="{A12FA001-AC4F-418D-AE19-62706E023703}">
                      <ahyp:hlinkClr xmlns:ahyp="http://schemas.microsoft.com/office/drawing/2018/hyperlinkcolor" val="tx"/>
                    </a:ext>
                  </a:extLst>
                </a:hlinkClick>
              </a:rPr>
              <a:t>https://www.designboom.com/design/geochanvre-mask-biocompostable-hemp-fibers-08-20-20/</a:t>
            </a:r>
            <a:r>
              <a:rPr lang="en-GB" sz="1200" u="sng" dirty="0">
                <a:solidFill>
                  <a:schemeClr val="hlink"/>
                </a:solidFill>
              </a:rPr>
              <a:t> </a:t>
            </a:r>
            <a:endParaRPr sz="1200" u="sng" dirty="0">
              <a:solidFill>
                <a:schemeClr val="hlink"/>
              </a:solidFill>
            </a:endParaRPr>
          </a:p>
        </p:txBody>
      </p:sp>
      <p:pic>
        <p:nvPicPr>
          <p:cNvPr id="288" name="Google Shape;288;p12"/>
          <p:cNvPicPr preferRelativeResize="0"/>
          <p:nvPr/>
        </p:nvPicPr>
        <p:blipFill rotWithShape="1">
          <a:blip r:embed="rId9">
            <a:alphaModFix/>
          </a:blip>
          <a:srcRect/>
          <a:stretch/>
        </p:blipFill>
        <p:spPr>
          <a:xfrm>
            <a:off x="9332317" y="3338009"/>
            <a:ext cx="861035" cy="1385424"/>
          </a:xfrm>
          <a:prstGeom prst="rect">
            <a:avLst/>
          </a:prstGeom>
          <a:noFill/>
          <a:ln>
            <a:noFill/>
          </a:ln>
        </p:spPr>
      </p:pic>
      <p:pic>
        <p:nvPicPr>
          <p:cNvPr id="289" name="Google Shape;289;p12" descr="Free Female Face Outline, Download Free Clip Art, Free Clip Art on Clipart  Library"/>
          <p:cNvPicPr preferRelativeResize="0"/>
          <p:nvPr/>
        </p:nvPicPr>
        <p:blipFill rotWithShape="1">
          <a:blip r:embed="rId10">
            <a:alphaModFix/>
          </a:blip>
          <a:srcRect/>
          <a:stretch/>
        </p:blipFill>
        <p:spPr>
          <a:xfrm>
            <a:off x="9220122" y="4893715"/>
            <a:ext cx="1085427" cy="1509189"/>
          </a:xfrm>
          <a:prstGeom prst="rect">
            <a:avLst/>
          </a:prstGeom>
          <a:noFill/>
          <a:ln>
            <a:noFill/>
          </a:ln>
        </p:spPr>
      </p:pic>
      <p:sp>
        <p:nvSpPr>
          <p:cNvPr id="290" name="Google Shape;290;p12"/>
          <p:cNvSpPr/>
          <p:nvPr/>
        </p:nvSpPr>
        <p:spPr>
          <a:xfrm>
            <a:off x="9983743" y="4627293"/>
            <a:ext cx="291182" cy="141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0A0FA"/>
        </a:solidFill>
        <a:effectLst/>
      </p:bgPr>
    </p:bg>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352009" y="1355590"/>
            <a:ext cx="4729800" cy="2178600"/>
          </a:xfrm>
          <a:prstGeom prst="rect">
            <a:avLst/>
          </a:prstGeom>
          <a:noFill/>
          <a:ln>
            <a:noFill/>
          </a:ln>
        </p:spPr>
        <p:txBody>
          <a:bodyPr spcFirstLastPara="1" wrap="square" lIns="116050" tIns="116050" rIns="116050" bIns="116050" anchor="b" anchorCtr="0">
            <a:noAutofit/>
          </a:bodyPr>
          <a:lstStyle/>
          <a:p>
            <a:pPr algn="l"/>
            <a:r>
              <a:rPr lang="pl-PL" sz="1700" dirty="0">
                <a:solidFill>
                  <a:schemeClr val="lt1"/>
                </a:solidFill>
              </a:rPr>
              <a:t>“Dzięki lekcjom Tech We Can chcemy angażować się w podnoszenie świadomosci i umiejętności w naszej społeczności. Bez poświęcania wystarczająco dużo uwagi, wiele osób ryzykuje pozostanie w tyle, ponieważ technologia zmienia sposób, w jaki żyjemy i pracujemy. Obecny kryzys wyraźnie podkreśla wielką wartość, jaką mają biegłość w </a:t>
            </a:r>
            <a:r>
              <a:rPr lang="pl-PL" sz="1700">
                <a:solidFill>
                  <a:schemeClr val="lt1"/>
                </a:solidFill>
              </a:rPr>
              <a:t>technologii i nauce.</a:t>
            </a:r>
            <a:br>
              <a:rPr lang="pl-PL" sz="1700" dirty="0">
                <a:solidFill>
                  <a:schemeClr val="lt1"/>
                </a:solidFill>
              </a:rPr>
            </a:br>
            <a:br>
              <a:rPr lang="pl-PL" sz="1700" dirty="0">
                <a:solidFill>
                  <a:schemeClr val="lt1"/>
                </a:solidFill>
              </a:rPr>
            </a:br>
            <a:r>
              <a:rPr lang="en-GB" sz="1300" b="1">
                <a:solidFill>
                  <a:schemeClr val="lt1"/>
                </a:solidFill>
              </a:rPr>
              <a:t>Sheridan Ash, Co-CEO Tech She Can </a:t>
            </a:r>
            <a:endParaRPr sz="1300" b="1">
              <a:solidFill>
                <a:schemeClr val="lt1"/>
              </a:solidFill>
            </a:endParaRPr>
          </a:p>
        </p:txBody>
      </p:sp>
      <p:pic>
        <p:nvPicPr>
          <p:cNvPr id="296" name="Google Shape;296;p13"/>
          <p:cNvPicPr preferRelativeResize="0"/>
          <p:nvPr/>
        </p:nvPicPr>
        <p:blipFill rotWithShape="1">
          <a:blip r:embed="rId3">
            <a:alphaModFix/>
          </a:blip>
          <a:srcRect/>
          <a:stretch/>
        </p:blipFill>
        <p:spPr>
          <a:xfrm>
            <a:off x="0" y="4199761"/>
            <a:ext cx="5344509" cy="2672301"/>
          </a:xfrm>
          <a:prstGeom prst="rect">
            <a:avLst/>
          </a:prstGeom>
          <a:noFill/>
          <a:ln>
            <a:noFill/>
          </a:ln>
        </p:spPr>
      </p:pic>
      <p:sp>
        <p:nvSpPr>
          <p:cNvPr id="297" name="Google Shape;297;p13"/>
          <p:cNvSpPr txBox="1"/>
          <p:nvPr/>
        </p:nvSpPr>
        <p:spPr>
          <a:xfrm>
            <a:off x="5610623" y="312139"/>
            <a:ext cx="4818900" cy="3468000"/>
          </a:xfrm>
          <a:prstGeom prst="rect">
            <a:avLst/>
          </a:prstGeom>
          <a:noFill/>
          <a:ln>
            <a:noFill/>
          </a:ln>
        </p:spPr>
        <p:txBody>
          <a:bodyPr spcFirstLastPara="1" wrap="square" lIns="116050" tIns="116050" rIns="116050" bIns="11605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pl-PL" sz="1500" b="1" i="0" u="none" strike="noStrike" cap="none" dirty="0">
                <a:solidFill>
                  <a:schemeClr val="dk1"/>
                </a:solidFill>
                <a:latin typeface="Arial"/>
                <a:ea typeface="Arial"/>
                <a:cs typeface="Arial"/>
                <a:sym typeface="Arial"/>
              </a:rPr>
              <a:t>Więcej informacji o </a:t>
            </a:r>
            <a:r>
              <a:rPr lang="en-GB" sz="1500" b="1" i="0" u="none" strike="noStrike" cap="none" dirty="0">
                <a:solidFill>
                  <a:schemeClr val="dk1"/>
                </a:solidFill>
                <a:latin typeface="Arial"/>
                <a:ea typeface="Arial"/>
                <a:cs typeface="Arial"/>
                <a:sym typeface="Arial"/>
              </a:rPr>
              <a:t>Tech She Can </a:t>
            </a:r>
            <a:r>
              <a:rPr lang="pl-PL" sz="1500" b="1" i="0" u="none" strike="noStrike" cap="none" dirty="0">
                <a:solidFill>
                  <a:schemeClr val="dk1"/>
                </a:solidFill>
                <a:latin typeface="Arial"/>
                <a:ea typeface="Arial"/>
                <a:cs typeface="Arial"/>
                <a:sym typeface="Arial"/>
              </a:rPr>
              <a:t>i bezpłatny dostęp do wiedzy w ramach </a:t>
            </a:r>
            <a:r>
              <a:rPr lang="en-GB" sz="1500" b="1" i="0" u="none" strike="noStrike" cap="none" dirty="0">
                <a:solidFill>
                  <a:schemeClr val="dk1"/>
                </a:solidFill>
                <a:latin typeface="Arial"/>
                <a:ea typeface="Arial"/>
                <a:cs typeface="Arial"/>
                <a:sym typeface="Arial"/>
              </a:rPr>
              <a:t>Tech We Can</a:t>
            </a:r>
            <a:r>
              <a:rPr lang="pl-PL" sz="1500" b="1" i="0" u="none" strike="noStrike" cap="none" dirty="0">
                <a:solidFill>
                  <a:schemeClr val="dk1"/>
                </a:solidFill>
                <a:latin typeface="Arial"/>
                <a:ea typeface="Arial"/>
                <a:cs typeface="Arial"/>
                <a:sym typeface="Arial"/>
              </a:rPr>
              <a:t>, </a:t>
            </a:r>
            <a:r>
              <a:rPr lang="pl-PL" sz="1500" b="1" dirty="0">
                <a:solidFill>
                  <a:schemeClr val="dk1"/>
                </a:solidFill>
              </a:rPr>
              <a:t>znajdziesz na stronie</a:t>
            </a:r>
            <a:r>
              <a:rPr lang="en-GB" sz="1500" b="1" i="0" u="none" strike="noStrike" cap="none" dirty="0">
                <a:solidFill>
                  <a:schemeClr val="dk1"/>
                </a:solidFill>
                <a:latin typeface="Arial"/>
                <a:ea typeface="Arial"/>
                <a:cs typeface="Arial"/>
                <a:sym typeface="Arial"/>
              </a:rPr>
              <a:t>: </a:t>
            </a:r>
            <a:r>
              <a:rPr lang="en-GB" sz="1800" b="0" i="0" u="sng" strike="noStrike" cap="none" dirty="0">
                <a:solidFill>
                  <a:schemeClr val="hlink"/>
                </a:solidFill>
                <a:latin typeface="Arial"/>
                <a:ea typeface="Arial"/>
                <a:cs typeface="Arial"/>
                <a:sym typeface="Arial"/>
                <a:hlinkClick r:id="rId4"/>
              </a:rPr>
              <a:t>https://www.techshecan.org/</a:t>
            </a:r>
            <a:endParaRPr sz="1800" b="0" i="0" u="none" strike="noStrike" cap="none" dirty="0">
              <a:solidFill>
                <a:srgbClr val="1155CC"/>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300"/>
              </a:spcBef>
              <a:spcAft>
                <a:spcPts val="1300"/>
              </a:spcAft>
              <a:buClr>
                <a:srgbClr val="000000"/>
              </a:buClr>
              <a:buSzPts val="1800"/>
              <a:buFont typeface="Arial"/>
              <a:buNone/>
            </a:pPr>
            <a:r>
              <a:rPr lang="pl-PL" sz="1800" b="0" i="0" u="none" strike="noStrike" cap="none" dirty="0">
                <a:solidFill>
                  <a:srgbClr val="000000"/>
                </a:solidFill>
                <a:latin typeface="Arial"/>
                <a:ea typeface="Arial"/>
                <a:cs typeface="Arial"/>
                <a:sym typeface="Arial"/>
              </a:rPr>
              <a:t>Sprawdź hashtagi #TechSheCan i #TechWeCan, żeby wiedzieć, co się u nas dzieje.</a:t>
            </a:r>
          </a:p>
        </p:txBody>
      </p:sp>
      <p:pic>
        <p:nvPicPr>
          <p:cNvPr id="298" name="Google Shape;298;p13"/>
          <p:cNvPicPr preferRelativeResize="0"/>
          <p:nvPr/>
        </p:nvPicPr>
        <p:blipFill rotWithShape="1">
          <a:blip r:embed="rId5">
            <a:alphaModFix/>
          </a:blip>
          <a:srcRect/>
          <a:stretch/>
        </p:blipFill>
        <p:spPr>
          <a:xfrm>
            <a:off x="5685690" y="5060580"/>
            <a:ext cx="2187845" cy="1849244"/>
          </a:xfrm>
          <a:prstGeom prst="rect">
            <a:avLst/>
          </a:prstGeom>
          <a:noFill/>
          <a:ln>
            <a:noFill/>
          </a:ln>
        </p:spPr>
      </p:pic>
      <p:pic>
        <p:nvPicPr>
          <p:cNvPr id="299" name="Google Shape;299;p13"/>
          <p:cNvPicPr preferRelativeResize="0"/>
          <p:nvPr/>
        </p:nvPicPr>
        <p:blipFill rotWithShape="1">
          <a:blip r:embed="rId6">
            <a:alphaModFix/>
          </a:blip>
          <a:srcRect/>
          <a:stretch/>
        </p:blipFill>
        <p:spPr>
          <a:xfrm>
            <a:off x="8170592" y="5060580"/>
            <a:ext cx="2362399" cy="1849245"/>
          </a:xfrm>
          <a:prstGeom prst="rect">
            <a:avLst/>
          </a:prstGeom>
          <a:noFill/>
          <a:ln>
            <a:noFill/>
          </a:ln>
        </p:spPr>
      </p:pic>
      <p:pic>
        <p:nvPicPr>
          <p:cNvPr id="300" name="Google Shape;300;p13"/>
          <p:cNvPicPr preferRelativeResize="0"/>
          <p:nvPr/>
        </p:nvPicPr>
        <p:blipFill rotWithShape="1">
          <a:blip r:embed="rId7">
            <a:alphaModFix/>
          </a:blip>
          <a:srcRect/>
          <a:stretch/>
        </p:blipFill>
        <p:spPr>
          <a:xfrm>
            <a:off x="4123663" y="3458035"/>
            <a:ext cx="1220834" cy="12208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2"/>
        <p:cNvGrpSpPr/>
        <p:nvPr/>
      </p:nvGrpSpPr>
      <p:grpSpPr>
        <a:xfrm>
          <a:off x="0" y="0"/>
          <a:ext cx="0" cy="0"/>
          <a:chOff x="0" y="0"/>
          <a:chExt cx="0" cy="0"/>
        </a:xfrm>
      </p:grpSpPr>
      <p:sp>
        <p:nvSpPr>
          <p:cNvPr id="313" name="Google Shape;313;p3"/>
          <p:cNvSpPr txBox="1"/>
          <p:nvPr/>
        </p:nvSpPr>
        <p:spPr>
          <a:xfrm>
            <a:off x="3293748" y="1224875"/>
            <a:ext cx="6458584" cy="3346747"/>
          </a:xfrm>
          <a:prstGeom prst="rect">
            <a:avLst/>
          </a:prstGeom>
          <a:noFill/>
          <a:ln>
            <a:noFill/>
          </a:ln>
        </p:spPr>
        <p:txBody>
          <a:bodyPr spcFirstLastPara="1" wrap="square" lIns="106901" tIns="106901" rIns="106901" bIns="106901" anchor="t" anchorCtr="0">
            <a:spAutoFit/>
          </a:bodyPr>
          <a:lstStyle/>
          <a:p>
            <a:pPr algn="ctr" defTabSz="1069208">
              <a:buSzPts val="2900"/>
              <a:defRPr/>
            </a:pPr>
            <a:r>
              <a:rPr lang="pl-PL" sz="3391" dirty="0">
                <a:solidFill>
                  <a:srgbClr val="FFC8D2"/>
                </a:solidFill>
                <a:latin typeface="Poppins"/>
                <a:ea typeface="Poppins"/>
                <a:cs typeface="Poppins"/>
                <a:sym typeface="Poppins"/>
              </a:rPr>
              <a:t>Czy kiedykolwiek zastanawialiście się jaki zawód chcielibyście wykonywać kiedy dorośniecie</a:t>
            </a:r>
            <a:r>
              <a:rPr lang="en" sz="3391" dirty="0">
                <a:solidFill>
                  <a:srgbClr val="FFC8D2"/>
                </a:solidFill>
                <a:latin typeface="Poppins"/>
                <a:ea typeface="Poppins"/>
                <a:cs typeface="Poppins"/>
                <a:sym typeface="Poppins"/>
              </a:rPr>
              <a:t>?</a:t>
            </a:r>
            <a:endParaRPr sz="3391" dirty="0">
              <a:solidFill>
                <a:srgbClr val="FFC8D2"/>
              </a:solidFill>
              <a:latin typeface="Poppins"/>
              <a:ea typeface="Poppins"/>
              <a:cs typeface="Poppins"/>
              <a:sym typeface="Poppins"/>
            </a:endParaRPr>
          </a:p>
          <a:p>
            <a:pPr algn="ctr" defTabSz="1069208">
              <a:buSzPts val="2900"/>
              <a:defRPr/>
            </a:pPr>
            <a:endParaRPr sz="3391" dirty="0">
              <a:solidFill>
                <a:srgbClr val="FFC8D2"/>
              </a:solidFill>
              <a:latin typeface="Poppins"/>
              <a:ea typeface="Poppins"/>
              <a:cs typeface="Poppins"/>
              <a:sym typeface="Poppins"/>
            </a:endParaRPr>
          </a:p>
        </p:txBody>
      </p:sp>
      <p:pic>
        <p:nvPicPr>
          <p:cNvPr id="314" name="Google Shape;314;p3"/>
          <p:cNvPicPr preferRelativeResize="0"/>
          <p:nvPr/>
        </p:nvPicPr>
        <p:blipFill rotWithShape="1">
          <a:blip r:embed="rId3">
            <a:alphaModFix/>
          </a:blip>
          <a:srcRect/>
          <a:stretch/>
        </p:blipFill>
        <p:spPr>
          <a:xfrm>
            <a:off x="0" y="2356337"/>
            <a:ext cx="3543591" cy="4430571"/>
          </a:xfrm>
          <a:prstGeom prst="rect">
            <a:avLst/>
          </a:prstGeom>
          <a:noFill/>
          <a:ln>
            <a:noFill/>
          </a:ln>
        </p:spPr>
      </p:pic>
      <p:sp>
        <p:nvSpPr>
          <p:cNvPr id="315" name="Google Shape;315;p3"/>
          <p:cNvSpPr txBox="1"/>
          <p:nvPr/>
        </p:nvSpPr>
        <p:spPr>
          <a:xfrm>
            <a:off x="3293748" y="4190105"/>
            <a:ext cx="6458584" cy="2505280"/>
          </a:xfrm>
          <a:prstGeom prst="rect">
            <a:avLst/>
          </a:prstGeom>
          <a:noFill/>
          <a:ln>
            <a:noFill/>
          </a:ln>
        </p:spPr>
        <p:txBody>
          <a:bodyPr spcFirstLastPara="1" wrap="square" lIns="106901" tIns="106901" rIns="106901" bIns="106901" anchor="ctr" anchorCtr="0">
            <a:noAutofit/>
          </a:bodyPr>
          <a:lstStyle/>
          <a:p>
            <a:pPr algn="ctr" defTabSz="1069208">
              <a:buSzPts val="3100"/>
              <a:defRPr/>
            </a:pPr>
            <a:r>
              <a:rPr lang="pl-PL" sz="3625" b="1" dirty="0">
                <a:solidFill>
                  <a:srgbClr val="FFC8D2"/>
                </a:solidFill>
                <a:latin typeface="Poppins"/>
                <a:ea typeface="Poppins"/>
                <a:cs typeface="Poppins"/>
                <a:sym typeface="Poppins"/>
              </a:rPr>
              <a:t>Czy chcielibyście w Waszej przyszłej pracy pracować z nowymi technologiami?</a:t>
            </a:r>
            <a:endParaRPr sz="3625" b="1" dirty="0">
              <a:solidFill>
                <a:srgbClr val="FFC8D2"/>
              </a:solidFill>
              <a:latin typeface="Poppins"/>
              <a:ea typeface="Poppins"/>
              <a:cs typeface="Poppins"/>
              <a:sym typeface="Poppins"/>
            </a:endParaRPr>
          </a:p>
          <a:p>
            <a:pPr algn="ctr" defTabSz="1069208">
              <a:lnSpc>
                <a:spcPct val="115000"/>
              </a:lnSpc>
              <a:buSzPts val="1600"/>
              <a:defRPr/>
            </a:pPr>
            <a:endParaRPr sz="1871" b="1" dirty="0">
              <a:solidFill>
                <a:srgbClr val="FFC8D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9"/>
        <p:cNvGrpSpPr/>
        <p:nvPr/>
      </p:nvGrpSpPr>
      <p:grpSpPr>
        <a:xfrm>
          <a:off x="0" y="0"/>
          <a:ext cx="0" cy="0"/>
          <a:chOff x="0" y="0"/>
          <a:chExt cx="0" cy="0"/>
        </a:xfrm>
      </p:grpSpPr>
      <p:pic>
        <p:nvPicPr>
          <p:cNvPr id="320" name="Google Shape;320;p4"/>
          <p:cNvPicPr preferRelativeResize="0"/>
          <p:nvPr/>
        </p:nvPicPr>
        <p:blipFill rotWithShape="1">
          <a:blip r:embed="rId3">
            <a:alphaModFix/>
          </a:blip>
          <a:srcRect/>
          <a:stretch/>
        </p:blipFill>
        <p:spPr>
          <a:xfrm>
            <a:off x="274364" y="5507274"/>
            <a:ext cx="2886785" cy="1575885"/>
          </a:xfrm>
          <a:prstGeom prst="rect">
            <a:avLst/>
          </a:prstGeom>
          <a:noFill/>
          <a:ln>
            <a:noFill/>
          </a:ln>
        </p:spPr>
      </p:pic>
      <p:pic>
        <p:nvPicPr>
          <p:cNvPr id="321" name="Google Shape;321;p4"/>
          <p:cNvPicPr preferRelativeResize="0"/>
          <p:nvPr/>
        </p:nvPicPr>
        <p:blipFill rotWithShape="1">
          <a:blip r:embed="rId4">
            <a:alphaModFix/>
          </a:blip>
          <a:srcRect/>
          <a:stretch/>
        </p:blipFill>
        <p:spPr>
          <a:xfrm>
            <a:off x="3905096" y="5523995"/>
            <a:ext cx="2881619" cy="1575885"/>
          </a:xfrm>
          <a:prstGeom prst="rect">
            <a:avLst/>
          </a:prstGeom>
          <a:noFill/>
          <a:ln>
            <a:noFill/>
          </a:ln>
        </p:spPr>
      </p:pic>
      <p:sp>
        <p:nvSpPr>
          <p:cNvPr id="322" name="Google Shape;322;p4"/>
          <p:cNvSpPr txBox="1"/>
          <p:nvPr/>
        </p:nvSpPr>
        <p:spPr>
          <a:xfrm>
            <a:off x="513689" y="1905437"/>
            <a:ext cx="1803016" cy="1223876"/>
          </a:xfrm>
          <a:prstGeom prst="rect">
            <a:avLst/>
          </a:prstGeom>
          <a:solidFill>
            <a:schemeClr val="lt1"/>
          </a:solidFill>
          <a:ln>
            <a:noFill/>
          </a:ln>
        </p:spPr>
        <p:txBody>
          <a:bodyPr spcFirstLastPara="1" wrap="square" lIns="106901" tIns="106901" rIns="106901" bIns="106901" anchor="ctr" anchorCtr="0">
            <a:noAutofit/>
          </a:bodyPr>
          <a:lstStyle/>
          <a:p>
            <a:pPr algn="ctr" defTabSz="1069208">
              <a:lnSpc>
                <a:spcPct val="80000"/>
              </a:lnSpc>
              <a:buSzPts val="1400"/>
              <a:defRPr/>
            </a:pPr>
            <a:r>
              <a:rPr lang="pl-PL" sz="1637" dirty="0">
                <a:latin typeface="Poppins"/>
                <a:ea typeface="Poppins"/>
                <a:cs typeface="Poppins"/>
                <a:sym typeface="Poppins"/>
              </a:rPr>
              <a:t>Technologia zmienia się bardzo szybko</a:t>
            </a:r>
            <a:endParaRPr sz="1637" dirty="0">
              <a:latin typeface="Poppins"/>
              <a:ea typeface="Poppins"/>
              <a:cs typeface="Poppins"/>
              <a:sym typeface="Poppins"/>
            </a:endParaRPr>
          </a:p>
        </p:txBody>
      </p:sp>
      <p:sp>
        <p:nvSpPr>
          <p:cNvPr id="323" name="Google Shape;323;p4"/>
          <p:cNvSpPr txBox="1"/>
          <p:nvPr/>
        </p:nvSpPr>
        <p:spPr>
          <a:xfrm>
            <a:off x="513689" y="3717828"/>
            <a:ext cx="1803016" cy="1425067"/>
          </a:xfrm>
          <a:prstGeom prst="rect">
            <a:avLst/>
          </a:prstGeom>
          <a:solidFill>
            <a:schemeClr val="lt1"/>
          </a:solidFill>
          <a:ln>
            <a:noFill/>
          </a:ln>
        </p:spPr>
        <p:txBody>
          <a:bodyPr spcFirstLastPara="1" wrap="square" lIns="106901" tIns="106901" rIns="106901" bIns="106901" anchor="t" anchorCtr="0">
            <a:spAutoFit/>
          </a:bodyPr>
          <a:lstStyle/>
          <a:p>
            <a:pPr algn="ctr" defTabSz="1069208">
              <a:lnSpc>
                <a:spcPct val="80000"/>
              </a:lnSpc>
              <a:buSzPts val="1400"/>
              <a:defRPr/>
            </a:pPr>
            <a:r>
              <a:rPr lang="pl-PL" sz="1637" dirty="0">
                <a:latin typeface="Poppins"/>
                <a:ea typeface="Poppins"/>
                <a:cs typeface="Poppins"/>
                <a:sym typeface="Poppins"/>
              </a:rPr>
              <a:t>Ludzie codziennie wymyślają nowe technologie </a:t>
            </a:r>
            <a:endParaRPr sz="1637" dirty="0"/>
          </a:p>
          <a:p>
            <a:pPr algn="ctr" defTabSz="1069208">
              <a:lnSpc>
                <a:spcPct val="80000"/>
              </a:lnSpc>
              <a:buSzPts val="1400"/>
              <a:defRPr/>
            </a:pPr>
            <a:endParaRPr sz="1637" dirty="0">
              <a:latin typeface="Poppins"/>
              <a:ea typeface="Poppins"/>
              <a:cs typeface="Poppins"/>
              <a:sym typeface="Poppins"/>
            </a:endParaRPr>
          </a:p>
        </p:txBody>
      </p:sp>
      <p:sp>
        <p:nvSpPr>
          <p:cNvPr id="324" name="Google Shape;324;p4"/>
          <p:cNvSpPr txBox="1"/>
          <p:nvPr/>
        </p:nvSpPr>
        <p:spPr>
          <a:xfrm>
            <a:off x="8414716" y="1905423"/>
            <a:ext cx="1803016" cy="1828126"/>
          </a:xfrm>
          <a:prstGeom prst="rect">
            <a:avLst/>
          </a:prstGeom>
          <a:solidFill>
            <a:schemeClr val="lt1"/>
          </a:solidFill>
          <a:ln>
            <a:noFill/>
          </a:ln>
        </p:spPr>
        <p:txBody>
          <a:bodyPr spcFirstLastPara="1" wrap="square" lIns="106901" tIns="106901" rIns="106901" bIns="106901" anchor="t" anchorCtr="0">
            <a:spAutoFit/>
          </a:bodyPr>
          <a:lstStyle/>
          <a:p>
            <a:pPr algn="ctr" defTabSz="1069208">
              <a:lnSpc>
                <a:spcPct val="80000"/>
              </a:lnSpc>
              <a:buSzPts val="1400"/>
              <a:defRPr/>
            </a:pPr>
            <a:r>
              <a:rPr lang="pl-PL" sz="1637" dirty="0">
                <a:latin typeface="Poppins"/>
                <a:ea typeface="Poppins"/>
                <a:cs typeface="Poppins"/>
                <a:sym typeface="Poppins"/>
              </a:rPr>
              <a:t>Większość zawodów, które będziecie wykonywać kiedy dorośniecie jeszcze nie istnieje!</a:t>
            </a:r>
            <a:endParaRPr sz="1637" dirty="0"/>
          </a:p>
        </p:txBody>
      </p:sp>
      <p:sp>
        <p:nvSpPr>
          <p:cNvPr id="325" name="Google Shape;325;p4"/>
          <p:cNvSpPr txBox="1"/>
          <p:nvPr/>
        </p:nvSpPr>
        <p:spPr>
          <a:xfrm>
            <a:off x="259812" y="963298"/>
            <a:ext cx="9812755" cy="618949"/>
          </a:xfrm>
          <a:prstGeom prst="rect">
            <a:avLst/>
          </a:prstGeom>
          <a:noFill/>
          <a:ln>
            <a:noFill/>
          </a:ln>
        </p:spPr>
        <p:txBody>
          <a:bodyPr spcFirstLastPara="1" wrap="square" lIns="106901" tIns="106901" rIns="106901" bIns="106901" anchor="t" anchorCtr="0">
            <a:spAutoFit/>
          </a:bodyPr>
          <a:lstStyle/>
          <a:p>
            <a:pPr defTabSz="1069208">
              <a:lnSpc>
                <a:spcPct val="80000"/>
              </a:lnSpc>
              <a:buSzPts val="2800"/>
              <a:defRPr/>
            </a:pPr>
            <a:r>
              <a:rPr lang="pl-PL" sz="3274" dirty="0">
                <a:solidFill>
                  <a:srgbClr val="FFFFFF"/>
                </a:solidFill>
                <a:latin typeface="Poppins SemiBold"/>
                <a:ea typeface="Poppins SemiBold"/>
                <a:cs typeface="Poppins SemiBold"/>
                <a:sym typeface="Poppins SemiBold"/>
              </a:rPr>
              <a:t>Fakty</a:t>
            </a:r>
            <a:endParaRPr sz="3274" dirty="0">
              <a:solidFill>
                <a:srgbClr val="FFC8D2"/>
              </a:solidFill>
              <a:latin typeface="Poppins Light"/>
              <a:ea typeface="Poppins Light"/>
              <a:cs typeface="Poppins Light"/>
              <a:sym typeface="Poppins Light"/>
            </a:endParaRPr>
          </a:p>
        </p:txBody>
      </p:sp>
      <p:sp>
        <p:nvSpPr>
          <p:cNvPr id="326" name="Google Shape;326;p4"/>
          <p:cNvSpPr txBox="1"/>
          <p:nvPr/>
        </p:nvSpPr>
        <p:spPr>
          <a:xfrm>
            <a:off x="8414716" y="4109406"/>
            <a:ext cx="1803016" cy="1022008"/>
          </a:xfrm>
          <a:prstGeom prst="rect">
            <a:avLst/>
          </a:prstGeom>
          <a:solidFill>
            <a:schemeClr val="lt1"/>
          </a:solidFill>
          <a:ln>
            <a:noFill/>
          </a:ln>
        </p:spPr>
        <p:txBody>
          <a:bodyPr spcFirstLastPara="1" wrap="square" lIns="106901" tIns="106901" rIns="106901" bIns="106901" anchor="t" anchorCtr="0">
            <a:spAutoFit/>
          </a:bodyPr>
          <a:lstStyle/>
          <a:p>
            <a:pPr algn="ctr" defTabSz="1069208">
              <a:lnSpc>
                <a:spcPct val="80000"/>
              </a:lnSpc>
              <a:buSzPts val="1400"/>
              <a:defRPr/>
            </a:pPr>
            <a:r>
              <a:rPr lang="en" sz="1637" dirty="0">
                <a:latin typeface="Poppins"/>
                <a:ea typeface="Poppins"/>
                <a:cs typeface="Poppins"/>
                <a:sym typeface="Poppins"/>
              </a:rPr>
              <a:t>Technolog</a:t>
            </a:r>
            <a:r>
              <a:rPr lang="pl-PL" sz="1637" dirty="0" err="1">
                <a:latin typeface="Poppins"/>
                <a:ea typeface="Poppins"/>
                <a:cs typeface="Poppins"/>
                <a:sym typeface="Poppins"/>
              </a:rPr>
              <a:t>ia</a:t>
            </a:r>
            <a:r>
              <a:rPr lang="pl-PL" sz="1637" dirty="0">
                <a:latin typeface="Poppins"/>
                <a:ea typeface="Poppins"/>
                <a:cs typeface="Poppins"/>
                <a:sym typeface="Poppins"/>
              </a:rPr>
              <a:t> pomaga ludziom  ale też planecie</a:t>
            </a:r>
            <a:endParaRPr sz="1637" dirty="0">
              <a:latin typeface="Poppins"/>
              <a:ea typeface="Poppins"/>
              <a:cs typeface="Poppins"/>
              <a:sym typeface="Poppins"/>
            </a:endParaRPr>
          </a:p>
        </p:txBody>
      </p:sp>
      <p:pic>
        <p:nvPicPr>
          <p:cNvPr id="327" name="Google Shape;327;p4"/>
          <p:cNvPicPr preferRelativeResize="0"/>
          <p:nvPr/>
        </p:nvPicPr>
        <p:blipFill rotWithShape="1">
          <a:blip r:embed="rId5">
            <a:alphaModFix/>
          </a:blip>
          <a:srcRect/>
          <a:stretch/>
        </p:blipFill>
        <p:spPr>
          <a:xfrm>
            <a:off x="7451246" y="5507271"/>
            <a:ext cx="2886785" cy="1609356"/>
          </a:xfrm>
          <a:prstGeom prst="rect">
            <a:avLst/>
          </a:prstGeom>
          <a:noFill/>
          <a:ln>
            <a:noFill/>
          </a:ln>
        </p:spPr>
      </p:pic>
      <p:sp>
        <p:nvSpPr>
          <p:cNvPr id="328" name="Google Shape;328;p4"/>
          <p:cNvSpPr txBox="1"/>
          <p:nvPr/>
        </p:nvSpPr>
        <p:spPr>
          <a:xfrm>
            <a:off x="2586654" y="2134840"/>
            <a:ext cx="5558084" cy="2626743"/>
          </a:xfrm>
          <a:prstGeom prst="rect">
            <a:avLst/>
          </a:prstGeom>
          <a:noFill/>
          <a:ln>
            <a:noFill/>
          </a:ln>
        </p:spPr>
        <p:txBody>
          <a:bodyPr spcFirstLastPara="1" wrap="square" lIns="106901" tIns="106901" rIns="106901" bIns="106901" anchor="t" anchorCtr="0">
            <a:spAutoFit/>
          </a:bodyPr>
          <a:lstStyle/>
          <a:p>
            <a:pPr algn="ctr" defTabSz="1069208">
              <a:buSzPts val="2400"/>
              <a:defRPr/>
            </a:pPr>
            <a:r>
              <a:rPr lang="pl-PL" sz="2806" dirty="0">
                <a:solidFill>
                  <a:srgbClr val="FFC8D2"/>
                </a:solidFill>
                <a:latin typeface="Poppins"/>
                <a:ea typeface="Poppins"/>
                <a:cs typeface="Poppins"/>
                <a:sym typeface="Poppins"/>
              </a:rPr>
              <a:t>Technologia to wykorzystanie nauki i wiedzy do rozwiązywania problemów i wynajdywania nowych pożytecznych narzędzi</a:t>
            </a:r>
            <a:r>
              <a:rPr lang="en" sz="2806" dirty="0">
                <a:solidFill>
                  <a:srgbClr val="FFC8D2"/>
                </a:solidFill>
                <a:latin typeface="Poppins"/>
                <a:ea typeface="Poppins"/>
                <a:cs typeface="Poppins"/>
                <a:sym typeface="Poppins"/>
              </a:rPr>
              <a:t>.</a:t>
            </a:r>
            <a:endParaRPr sz="2806" dirty="0">
              <a:solidFill>
                <a:srgbClr val="FFC8D2"/>
              </a:solidFill>
              <a:latin typeface="Poppins"/>
              <a:ea typeface="Poppins"/>
              <a:cs typeface="Poppins"/>
              <a:sym typeface="Poppins"/>
            </a:endParaRPr>
          </a:p>
          <a:p>
            <a:pPr defTabSz="1069208">
              <a:buSzPts val="1400"/>
              <a:defRPr/>
            </a:pPr>
            <a:endParaRPr sz="1637" dirty="0">
              <a:solidFill>
                <a:srgbClr val="FFC8D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0" name="Google Shape;150;p2"/>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4</a:t>
            </a:fld>
            <a:endParaRPr/>
          </a:p>
        </p:txBody>
      </p:sp>
      <p:sp>
        <p:nvSpPr>
          <p:cNvPr id="151" name="Google Shape;151;p2"/>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t>Co to jest wirus</a:t>
            </a:r>
            <a:r>
              <a:rPr lang="en-GB" dirty="0"/>
              <a:t>? </a:t>
            </a:r>
            <a:r>
              <a:rPr lang="pl-PL" dirty="0"/>
              <a:t>Czym jest pandemia</a:t>
            </a:r>
            <a:r>
              <a:rPr lang="en-GB" dirty="0"/>
              <a:t>? </a:t>
            </a:r>
            <a:endParaRPr dirty="0"/>
          </a:p>
        </p:txBody>
      </p:sp>
      <p:sp>
        <p:nvSpPr>
          <p:cNvPr id="152" name="Google Shape;152;p2"/>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pic>
        <p:nvPicPr>
          <p:cNvPr id="153" name="Google Shape;153;p2"/>
          <p:cNvPicPr preferRelativeResize="0"/>
          <p:nvPr/>
        </p:nvPicPr>
        <p:blipFill rotWithShape="1">
          <a:blip r:embed="rId3">
            <a:alphaModFix/>
          </a:blip>
          <a:srcRect/>
          <a:stretch/>
        </p:blipFill>
        <p:spPr>
          <a:xfrm>
            <a:off x="1462473" y="1135795"/>
            <a:ext cx="2628001" cy="2747456"/>
          </a:xfrm>
          <a:prstGeom prst="rect">
            <a:avLst/>
          </a:prstGeom>
          <a:noFill/>
          <a:ln>
            <a:noFill/>
          </a:ln>
        </p:spPr>
      </p:pic>
      <p:pic>
        <p:nvPicPr>
          <p:cNvPr id="154" name="Google Shape;154;p2" descr="Image result for global pandemic"/>
          <p:cNvPicPr preferRelativeResize="0"/>
          <p:nvPr/>
        </p:nvPicPr>
        <p:blipFill rotWithShape="1">
          <a:blip r:embed="rId4">
            <a:alphaModFix/>
          </a:blip>
          <a:srcRect/>
          <a:stretch/>
        </p:blipFill>
        <p:spPr>
          <a:xfrm>
            <a:off x="6647688" y="4160902"/>
            <a:ext cx="2628002" cy="2747457"/>
          </a:xfrm>
          <a:prstGeom prst="rect">
            <a:avLst/>
          </a:prstGeom>
          <a:noFill/>
          <a:ln>
            <a:noFill/>
          </a:ln>
        </p:spPr>
      </p:pic>
      <p:pic>
        <p:nvPicPr>
          <p:cNvPr id="155" name="Google Shape;155;p2" descr="Image result for child with temperature"/>
          <p:cNvPicPr preferRelativeResize="0"/>
          <p:nvPr/>
        </p:nvPicPr>
        <p:blipFill rotWithShape="1">
          <a:blip r:embed="rId5">
            <a:alphaModFix/>
          </a:blip>
          <a:srcRect/>
          <a:stretch/>
        </p:blipFill>
        <p:spPr>
          <a:xfrm>
            <a:off x="5990014" y="1404623"/>
            <a:ext cx="3943350" cy="2209800"/>
          </a:xfrm>
          <a:prstGeom prst="rect">
            <a:avLst/>
          </a:prstGeom>
          <a:noFill/>
          <a:ln>
            <a:noFill/>
          </a:ln>
        </p:spPr>
      </p:pic>
      <p:pic>
        <p:nvPicPr>
          <p:cNvPr id="156" name="Google Shape;156;p2" descr="Image result for antibodies attack virus kids"/>
          <p:cNvPicPr preferRelativeResize="0"/>
          <p:nvPr/>
        </p:nvPicPr>
        <p:blipFill rotWithShape="1">
          <a:blip r:embed="rId6">
            <a:alphaModFix/>
          </a:blip>
          <a:srcRect/>
          <a:stretch/>
        </p:blipFill>
        <p:spPr>
          <a:xfrm>
            <a:off x="965557" y="4429731"/>
            <a:ext cx="3943350" cy="220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388414" y="365104"/>
            <a:ext cx="9914986"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t>Technologia wspomagająca kontrolę nad rozprzestrzenianiem się wirusów</a:t>
            </a:r>
            <a:endParaRPr dirty="0"/>
          </a:p>
        </p:txBody>
      </p:sp>
      <p:sp>
        <p:nvSpPr>
          <p:cNvPr id="162" name="Google Shape;162;p3"/>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5</a:t>
            </a:fld>
            <a:endParaRPr/>
          </a:p>
        </p:txBody>
      </p:sp>
      <p:sp>
        <p:nvSpPr>
          <p:cNvPr id="163" name="Google Shape;163;p3"/>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a:stretch/>
        </p:blipFill>
        <p:spPr>
          <a:xfrm>
            <a:off x="6273181" y="966370"/>
            <a:ext cx="3875544" cy="1780328"/>
          </a:xfrm>
          <a:prstGeom prst="rect">
            <a:avLst/>
          </a:prstGeom>
          <a:noFill/>
          <a:ln>
            <a:noFill/>
          </a:ln>
        </p:spPr>
      </p:pic>
      <p:pic>
        <p:nvPicPr>
          <p:cNvPr id="165" name="Google Shape;165;p3" descr="Image result for bluedot software"/>
          <p:cNvPicPr preferRelativeResize="0"/>
          <p:nvPr/>
        </p:nvPicPr>
        <p:blipFill rotWithShape="1">
          <a:blip r:embed="rId4">
            <a:alphaModFix/>
          </a:blip>
          <a:srcRect/>
          <a:stretch/>
        </p:blipFill>
        <p:spPr>
          <a:xfrm>
            <a:off x="6293170" y="2889673"/>
            <a:ext cx="3875544" cy="1780328"/>
          </a:xfrm>
          <a:prstGeom prst="rect">
            <a:avLst/>
          </a:prstGeom>
          <a:noFill/>
          <a:ln>
            <a:noFill/>
          </a:ln>
        </p:spPr>
      </p:pic>
      <p:sp>
        <p:nvSpPr>
          <p:cNvPr id="166" name="Google Shape;166;p3" descr="Margaret Keenan, 90, is applauded by staff as she returns to her ward after becoming the first person in the U.K. to receive the Pfizer/BioNtech COVID-19 vaccine on Dec. 8, 2020."/>
          <p:cNvSpPr/>
          <p:nvPr/>
        </p:nvSpPr>
        <p:spPr>
          <a:xfrm>
            <a:off x="5192713" y="36274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p3" descr="Image result for first vaccine in uk"/>
          <p:cNvPicPr preferRelativeResize="0"/>
          <p:nvPr/>
        </p:nvPicPr>
        <p:blipFill rotWithShape="1">
          <a:blip r:embed="rId5">
            <a:alphaModFix/>
          </a:blip>
          <a:srcRect/>
          <a:stretch/>
        </p:blipFill>
        <p:spPr>
          <a:xfrm>
            <a:off x="6293170" y="4866796"/>
            <a:ext cx="3875544" cy="2310420"/>
          </a:xfrm>
          <a:prstGeom prst="rect">
            <a:avLst/>
          </a:prstGeom>
          <a:noFill/>
          <a:ln>
            <a:noFill/>
          </a:ln>
        </p:spPr>
      </p:pic>
      <p:pic>
        <p:nvPicPr>
          <p:cNvPr id="168" name="Google Shape;168;p3" descr="Image result for disinfectant foggers"/>
          <p:cNvPicPr preferRelativeResize="0"/>
          <p:nvPr/>
        </p:nvPicPr>
        <p:blipFill rotWithShape="1">
          <a:blip r:embed="rId6">
            <a:alphaModFix/>
          </a:blip>
          <a:srcRect/>
          <a:stretch/>
        </p:blipFill>
        <p:spPr>
          <a:xfrm>
            <a:off x="3329730" y="4463765"/>
            <a:ext cx="2628000" cy="2429857"/>
          </a:xfrm>
          <a:prstGeom prst="rect">
            <a:avLst/>
          </a:prstGeom>
          <a:noFill/>
          <a:ln>
            <a:noFill/>
          </a:ln>
        </p:spPr>
      </p:pic>
      <p:pic>
        <p:nvPicPr>
          <p:cNvPr id="169" name="Google Shape;169;p3" descr="Image result for hand sanitizer"/>
          <p:cNvPicPr preferRelativeResize="0"/>
          <p:nvPr/>
        </p:nvPicPr>
        <p:blipFill rotWithShape="1">
          <a:blip r:embed="rId7">
            <a:alphaModFix/>
          </a:blip>
          <a:srcRect/>
          <a:stretch/>
        </p:blipFill>
        <p:spPr>
          <a:xfrm>
            <a:off x="356295" y="4463765"/>
            <a:ext cx="2628000" cy="2420417"/>
          </a:xfrm>
          <a:prstGeom prst="rect">
            <a:avLst/>
          </a:prstGeom>
          <a:noFill/>
          <a:ln>
            <a:noFill/>
          </a:ln>
        </p:spPr>
      </p:pic>
      <p:pic>
        <p:nvPicPr>
          <p:cNvPr id="170" name="Google Shape;170;p3" descr="PhoneSoap UV sanitizer on kitchen counter; The best smartphone and other tech UV sanitizers. Brands include PhoneSoap, LARQ, HoMedics and more"/>
          <p:cNvPicPr preferRelativeResize="0"/>
          <p:nvPr/>
        </p:nvPicPr>
        <p:blipFill rotWithShape="1">
          <a:blip r:embed="rId8">
            <a:alphaModFix/>
          </a:blip>
          <a:srcRect/>
          <a:stretch/>
        </p:blipFill>
        <p:spPr>
          <a:xfrm>
            <a:off x="370284" y="1194532"/>
            <a:ext cx="5587445" cy="29658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p:nvPr/>
        </p:nvSpPr>
        <p:spPr>
          <a:xfrm>
            <a:off x="0" y="2464474"/>
            <a:ext cx="10691813" cy="5400001"/>
          </a:xfrm>
          <a:prstGeom prst="flowChartManualInpu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76" name="Google Shape;176;p4"/>
          <p:cNvSpPr txBox="1">
            <a:spLocks noGrp="1"/>
          </p:cNvSpPr>
          <p:nvPr>
            <p:ph type="title"/>
          </p:nvPr>
        </p:nvSpPr>
        <p:spPr>
          <a:xfrm>
            <a:off x="388414" y="365104"/>
            <a:ext cx="9915000" cy="9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20"/>
              <a:buFont typeface="Arial"/>
              <a:buNone/>
            </a:pPr>
            <a:r>
              <a:rPr lang="en-GB" sz="2520" dirty="0"/>
              <a:t>Jak </a:t>
            </a:r>
            <a:r>
              <a:rPr lang="en-GB" sz="2520" dirty="0" err="1"/>
              <a:t>wygl</a:t>
            </a:r>
            <a:r>
              <a:rPr lang="pl-PL" sz="2520" dirty="0" err="1"/>
              <a:t>ąda</a:t>
            </a:r>
            <a:r>
              <a:rPr lang="pl-PL" sz="2520" dirty="0"/>
              <a:t> praca w laboratorium?</a:t>
            </a:r>
            <a:br>
              <a:rPr lang="en-GB" sz="2520" dirty="0"/>
            </a:br>
            <a:br>
              <a:rPr lang="en-GB" sz="2520" dirty="0"/>
            </a:br>
            <a:br>
              <a:rPr lang="en-GB" sz="2520" b="0" dirty="0"/>
            </a:br>
            <a:br>
              <a:rPr lang="en-GB" sz="2520" b="0" dirty="0"/>
            </a:br>
            <a:br>
              <a:rPr lang="en-GB" sz="2520" b="0" dirty="0"/>
            </a:br>
            <a:r>
              <a:rPr lang="en-GB" sz="2520" dirty="0"/>
              <a:t> </a:t>
            </a:r>
            <a:endParaRPr sz="2520" dirty="0"/>
          </a:p>
        </p:txBody>
      </p:sp>
      <p:sp>
        <p:nvSpPr>
          <p:cNvPr id="177" name="Google Shape;177;p4"/>
          <p:cNvSpPr txBox="1">
            <a:spLocks noGrp="1"/>
          </p:cNvSpPr>
          <p:nvPr>
            <p:ph type="sldNum" idx="12"/>
          </p:nvPr>
        </p:nvSpPr>
        <p:spPr>
          <a:xfrm>
            <a:off x="9933364" y="7055696"/>
            <a:ext cx="369900" cy="15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6</a:t>
            </a:fld>
            <a:endParaRPr/>
          </a:p>
        </p:txBody>
      </p:sp>
      <p:sp>
        <p:nvSpPr>
          <p:cNvPr id="178" name="Google Shape;178;p4"/>
          <p:cNvSpPr txBox="1"/>
          <p:nvPr/>
        </p:nvSpPr>
        <p:spPr>
          <a:xfrm>
            <a:off x="388413" y="7055696"/>
            <a:ext cx="2628000" cy="151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1" i="0" u="none" strike="noStrike" cap="none">
                <a:solidFill>
                  <a:schemeClr val="dk1"/>
                </a:solidFill>
                <a:latin typeface="Arial"/>
                <a:ea typeface="Arial"/>
                <a:cs typeface="Arial"/>
                <a:sym typeface="Arial"/>
              </a:rPr>
              <a:t>#TechWeCan  </a:t>
            </a:r>
            <a:r>
              <a:rPr lang="en-GB" sz="800" b="0" i="0" u="none" strike="noStrike" cap="none">
                <a:solidFill>
                  <a:schemeClr val="dk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179" name="Google Shape;179;p4"/>
          <p:cNvSpPr txBox="1"/>
          <p:nvPr/>
        </p:nvSpPr>
        <p:spPr>
          <a:xfrm>
            <a:off x="1382875" y="4599333"/>
            <a:ext cx="3267000" cy="430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Picture 3">
            <a:hlinkClick r:id="rId3"/>
            <a:extLst>
              <a:ext uri="{FF2B5EF4-FFF2-40B4-BE49-F238E27FC236}">
                <a16:creationId xmlns:a16="http://schemas.microsoft.com/office/drawing/2014/main" id="{211F5198-BE7C-5EC0-F052-7E9A5ABB6AD2}"/>
              </a:ext>
            </a:extLst>
          </p:cNvPr>
          <p:cNvPicPr>
            <a:picLocks noChangeAspect="1"/>
          </p:cNvPicPr>
          <p:nvPr/>
        </p:nvPicPr>
        <p:blipFill>
          <a:blip r:embed="rId4"/>
          <a:stretch>
            <a:fillRect/>
          </a:stretch>
        </p:blipFill>
        <p:spPr>
          <a:xfrm>
            <a:off x="2117768" y="2393332"/>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5"/>
          <p:cNvSpPr/>
          <p:nvPr/>
        </p:nvSpPr>
        <p:spPr>
          <a:xfrm>
            <a:off x="0" y="-6974"/>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90" name="Google Shape;190;p5"/>
          <p:cNvSpPr txBox="1">
            <a:spLocks noGrp="1"/>
          </p:cNvSpPr>
          <p:nvPr>
            <p:ph type="title"/>
          </p:nvPr>
        </p:nvSpPr>
        <p:spPr>
          <a:xfrm>
            <a:off x="480248" y="386963"/>
            <a:ext cx="10587310"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Font typeface="Arial"/>
              <a:buNone/>
            </a:pPr>
            <a:r>
              <a:rPr lang="pl-PL" sz="2400" dirty="0">
                <a:solidFill>
                  <a:schemeClr val="dk1"/>
                </a:solidFill>
              </a:rPr>
              <a:t>Praca pomagająca ograniczać rozprzestrzenianie się wirusów</a:t>
            </a:r>
            <a:endParaRPr sz="2400" dirty="0">
              <a:solidFill>
                <a:schemeClr val="dk1"/>
              </a:solidFill>
            </a:endParaRPr>
          </a:p>
        </p:txBody>
      </p:sp>
      <p:sp>
        <p:nvSpPr>
          <p:cNvPr id="191" name="Google Shape;191;p5"/>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7</a:t>
            </a:fld>
            <a:endParaRPr/>
          </a:p>
        </p:txBody>
      </p:sp>
      <p:sp>
        <p:nvSpPr>
          <p:cNvPr id="192" name="Google Shape;192;p5"/>
          <p:cNvSpPr txBox="1"/>
          <p:nvPr/>
        </p:nvSpPr>
        <p:spPr>
          <a:xfrm>
            <a:off x="3131745" y="2994971"/>
            <a:ext cx="3332100" cy="149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GB" sz="1400" b="0" i="0" u="none" strike="noStrike" cap="none">
                <a:solidFill>
                  <a:schemeClr val="lt1"/>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p:txBody>
      </p:sp>
      <p:sp>
        <p:nvSpPr>
          <p:cNvPr id="193" name="Google Shape;193;p5"/>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194" name="Google Shape;194;p5"/>
          <p:cNvSpPr txBox="1"/>
          <p:nvPr/>
        </p:nvSpPr>
        <p:spPr>
          <a:xfrm>
            <a:off x="762808" y="1093306"/>
            <a:ext cx="3081900" cy="1208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3"/>
              </a:buClr>
              <a:buSzPts val="2000"/>
              <a:buFont typeface="Arial"/>
              <a:buNone/>
            </a:pPr>
            <a:r>
              <a:rPr lang="en-GB" sz="2000" dirty="0" err="1">
                <a:solidFill>
                  <a:schemeClr val="accent3"/>
                </a:solidFill>
              </a:rPr>
              <a:t>Badacz</a:t>
            </a:r>
            <a:r>
              <a:rPr lang="en-GB" sz="2000" dirty="0">
                <a:solidFill>
                  <a:schemeClr val="accent3"/>
                </a:solidFill>
              </a:rPr>
              <a:t> - </a:t>
            </a:r>
            <a:r>
              <a:rPr lang="en-GB" sz="2000" dirty="0" err="1">
                <a:solidFill>
                  <a:schemeClr val="accent3"/>
                </a:solidFill>
              </a:rPr>
              <a:t>Naukowiec</a:t>
            </a:r>
            <a:endParaRPr sz="1400" b="0" i="0" u="none" strike="noStrike" cap="none" dirty="0">
              <a:solidFill>
                <a:srgbClr val="000000"/>
              </a:solidFill>
              <a:latin typeface="Arial"/>
              <a:ea typeface="Arial"/>
              <a:cs typeface="Arial"/>
              <a:sym typeface="Arial"/>
            </a:endParaRPr>
          </a:p>
        </p:txBody>
      </p:sp>
      <p:sp>
        <p:nvSpPr>
          <p:cNvPr id="195" name="Google Shape;195;p5"/>
          <p:cNvSpPr/>
          <p:nvPr/>
        </p:nvSpPr>
        <p:spPr>
          <a:xfrm>
            <a:off x="822135" y="4176119"/>
            <a:ext cx="3405834"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chemeClr val="lt1"/>
                </a:solidFill>
                <a:latin typeface="Arial"/>
                <a:ea typeface="Arial"/>
                <a:cs typeface="Arial"/>
                <a:sym typeface="Arial"/>
              </a:rPr>
              <a:t>M</a:t>
            </a:r>
            <a:r>
              <a:rPr lang="pl-PL" sz="1600" b="0" i="0" u="none" strike="noStrike" cap="none" dirty="0" err="1">
                <a:solidFill>
                  <a:schemeClr val="lt1"/>
                </a:solidFill>
                <a:latin typeface="Arial"/>
                <a:ea typeface="Arial"/>
                <a:cs typeface="Arial"/>
                <a:sym typeface="Arial"/>
              </a:rPr>
              <a:t>ożesz</a:t>
            </a:r>
            <a:r>
              <a:rPr lang="pl-PL" sz="1600" b="0" i="0" u="none" strike="noStrike" cap="none" dirty="0">
                <a:solidFill>
                  <a:schemeClr val="lt1"/>
                </a:solidFill>
                <a:latin typeface="Arial"/>
                <a:ea typeface="Arial"/>
                <a:cs typeface="Arial"/>
                <a:sym typeface="Arial"/>
              </a:rPr>
              <a:t> pracować w laboratorium nad rozwojem i tworzeniem szczepionek przyszłości. Możesz pomagać chronić ludzi przed wirusami i leczyć choroby. Jeśli lubisz naukę i pomaganie innym, to może być praca dla</a:t>
            </a:r>
            <a:r>
              <a:rPr lang="en-GB" sz="1600" b="0" i="0" u="none" strike="noStrike" cap="none" dirty="0">
                <a:solidFill>
                  <a:schemeClr val="lt1"/>
                </a:solidFill>
                <a:latin typeface="Arial"/>
                <a:ea typeface="Arial"/>
                <a:cs typeface="Arial"/>
                <a:sym typeface="Arial"/>
              </a:rPr>
              <a:t> </a:t>
            </a:r>
            <a:r>
              <a:rPr lang="en-GB" sz="1600" b="0" i="0" u="none" strike="noStrike" cap="none" dirty="0" err="1">
                <a:solidFill>
                  <a:schemeClr val="lt1"/>
                </a:solidFill>
                <a:latin typeface="Arial"/>
                <a:ea typeface="Arial"/>
                <a:cs typeface="Arial"/>
                <a:sym typeface="Arial"/>
              </a:rPr>
              <a:t>Ciebie</a:t>
            </a:r>
            <a:r>
              <a:rPr lang="pl-PL" sz="1600" b="0" i="0" u="none" strike="noStrike" cap="none" dirty="0">
                <a:solidFill>
                  <a:schemeClr val="lt1"/>
                </a:solidFill>
                <a:latin typeface="Arial"/>
                <a:ea typeface="Arial"/>
                <a:cs typeface="Arial"/>
                <a:sym typeface="Arial"/>
              </a:rPr>
              <a:t>.</a:t>
            </a:r>
          </a:p>
        </p:txBody>
      </p:sp>
      <p:pic>
        <p:nvPicPr>
          <p:cNvPr id="196" name="Google Shape;196;p5" descr="Image result for research scientist"/>
          <p:cNvPicPr preferRelativeResize="0"/>
          <p:nvPr/>
        </p:nvPicPr>
        <p:blipFill rotWithShape="1">
          <a:blip r:embed="rId3">
            <a:alphaModFix/>
          </a:blip>
          <a:srcRect/>
          <a:stretch/>
        </p:blipFill>
        <p:spPr>
          <a:xfrm>
            <a:off x="830164" y="1535351"/>
            <a:ext cx="3105150" cy="2324100"/>
          </a:xfrm>
          <a:prstGeom prst="rect">
            <a:avLst/>
          </a:prstGeom>
          <a:noFill/>
          <a:ln>
            <a:noFill/>
          </a:ln>
        </p:spPr>
      </p:pic>
      <p:sp>
        <p:nvSpPr>
          <p:cNvPr id="197" name="Google Shape;197;p5"/>
          <p:cNvSpPr txBox="1"/>
          <p:nvPr/>
        </p:nvSpPr>
        <p:spPr>
          <a:xfrm>
            <a:off x="5617033" y="1076749"/>
            <a:ext cx="3668844" cy="1208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3"/>
              </a:buClr>
              <a:buSzPts val="2000"/>
              <a:buFont typeface="Arial"/>
              <a:buNone/>
            </a:pPr>
            <a:r>
              <a:rPr lang="pl-PL" sz="2000" dirty="0">
                <a:solidFill>
                  <a:schemeClr val="accent3"/>
                </a:solidFill>
              </a:rPr>
              <a:t>Inżynier machine learning</a:t>
            </a:r>
            <a:r>
              <a:rPr lang="en-GB" sz="2000" b="0" i="0" u="none" strike="noStrike" cap="none" dirty="0">
                <a:solidFill>
                  <a:schemeClr val="accent3"/>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98" name="Google Shape;198;p5" descr="Image result for software engineer"/>
          <p:cNvPicPr preferRelativeResize="0"/>
          <p:nvPr/>
        </p:nvPicPr>
        <p:blipFill rotWithShape="1">
          <a:blip r:embed="rId4">
            <a:alphaModFix/>
          </a:blip>
          <a:srcRect/>
          <a:stretch/>
        </p:blipFill>
        <p:spPr>
          <a:xfrm>
            <a:off x="5950893" y="1525345"/>
            <a:ext cx="3105150" cy="2334291"/>
          </a:xfrm>
          <a:prstGeom prst="rect">
            <a:avLst/>
          </a:prstGeom>
          <a:noFill/>
          <a:ln>
            <a:noFill/>
          </a:ln>
        </p:spPr>
      </p:pic>
      <p:sp>
        <p:nvSpPr>
          <p:cNvPr id="199" name="Google Shape;199;p5"/>
          <p:cNvSpPr/>
          <p:nvPr/>
        </p:nvSpPr>
        <p:spPr>
          <a:xfrm>
            <a:off x="5880043" y="4176119"/>
            <a:ext cx="3405834"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pl-PL" sz="1600" b="0" i="0" u="none" strike="noStrike" cap="none" dirty="0">
                <a:solidFill>
                  <a:schemeClr val="lt1"/>
                </a:solidFill>
                <a:latin typeface="Arial"/>
                <a:ea typeface="Arial"/>
                <a:cs typeface="Arial"/>
                <a:sym typeface="Arial"/>
              </a:rPr>
              <a:t>Jako inżynier machine learning możesz wykorzystywać swoje umiejętności matematyczne i analityczne, żeby programować komputery tak, aby potrafiły same gromadzić dane w celu uczenia się i doskonalenia.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6"/>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GB"/>
              <a:t>8</a:t>
            </a:fld>
            <a:endParaRPr/>
          </a:p>
        </p:txBody>
      </p:sp>
      <p:sp>
        <p:nvSpPr>
          <p:cNvPr id="205" name="Google Shape;205;p6"/>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206" name="Google Shape;206;p6"/>
          <p:cNvSpPr txBox="1">
            <a:spLocks noGrp="1"/>
          </p:cNvSpPr>
          <p:nvPr>
            <p:ph type="title"/>
          </p:nvPr>
        </p:nvSpPr>
        <p:spPr>
          <a:xfrm>
            <a:off x="388413" y="235796"/>
            <a:ext cx="9914986"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800"/>
              <a:buFont typeface="Arial"/>
              <a:buNone/>
            </a:pPr>
            <a:r>
              <a:rPr lang="pl-PL" dirty="0"/>
              <a:t>Technologia stosowana w wykrywaniu i monitorowaniu rozprzestrzeniania się wirusów</a:t>
            </a:r>
            <a:endParaRPr dirty="0"/>
          </a:p>
        </p:txBody>
      </p:sp>
      <p:pic>
        <p:nvPicPr>
          <p:cNvPr id="207" name="Google Shape;207;p6" descr="Image result for thermal helmet airports"/>
          <p:cNvPicPr preferRelativeResize="0"/>
          <p:nvPr/>
        </p:nvPicPr>
        <p:blipFill rotWithShape="1">
          <a:blip r:embed="rId3">
            <a:alphaModFix/>
          </a:blip>
          <a:srcRect/>
          <a:stretch/>
        </p:blipFill>
        <p:spPr>
          <a:xfrm>
            <a:off x="751842" y="1431635"/>
            <a:ext cx="4175063" cy="2348201"/>
          </a:xfrm>
          <a:prstGeom prst="rect">
            <a:avLst/>
          </a:prstGeom>
          <a:noFill/>
          <a:ln>
            <a:noFill/>
          </a:ln>
        </p:spPr>
      </p:pic>
      <p:pic>
        <p:nvPicPr>
          <p:cNvPr id="208" name="Google Shape;208;p6" descr="Image result for person coughing near phone"/>
          <p:cNvPicPr preferRelativeResize="0"/>
          <p:nvPr/>
        </p:nvPicPr>
        <p:blipFill rotWithShape="1">
          <a:blip r:embed="rId4">
            <a:alphaModFix/>
          </a:blip>
          <a:srcRect/>
          <a:stretch/>
        </p:blipFill>
        <p:spPr>
          <a:xfrm>
            <a:off x="5738291" y="1431636"/>
            <a:ext cx="4195073" cy="2348201"/>
          </a:xfrm>
          <a:prstGeom prst="rect">
            <a:avLst/>
          </a:prstGeom>
          <a:noFill/>
          <a:ln>
            <a:noFill/>
          </a:ln>
        </p:spPr>
      </p:pic>
      <p:pic>
        <p:nvPicPr>
          <p:cNvPr id="209" name="Google Shape;209;p6" descr="Image result for track and trace app"/>
          <p:cNvPicPr preferRelativeResize="0"/>
          <p:nvPr/>
        </p:nvPicPr>
        <p:blipFill rotWithShape="1">
          <a:blip r:embed="rId5">
            <a:alphaModFix/>
          </a:blip>
          <a:srcRect/>
          <a:stretch/>
        </p:blipFill>
        <p:spPr>
          <a:xfrm>
            <a:off x="3248369" y="4253236"/>
            <a:ext cx="4195073" cy="2348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Google Shape;214;p7"/>
          <p:cNvSpPr/>
          <p:nvPr/>
        </p:nvSpPr>
        <p:spPr>
          <a:xfrm>
            <a:off x="0" y="-104502"/>
            <a:ext cx="10691813" cy="3934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15" name="Google Shape;215;p7"/>
          <p:cNvSpPr txBox="1">
            <a:spLocks noGrp="1"/>
          </p:cNvSpPr>
          <p:nvPr>
            <p:ph type="title"/>
          </p:nvPr>
        </p:nvSpPr>
        <p:spPr>
          <a:xfrm>
            <a:off x="388413" y="250969"/>
            <a:ext cx="9914986" cy="90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pl-PL" dirty="0">
                <a:solidFill>
                  <a:schemeClr val="dk1"/>
                </a:solidFill>
              </a:rPr>
              <a:t>Praca pomagająca wykrywać i monitorować rozprzestrzenianie się wirusów</a:t>
            </a:r>
            <a:endParaRPr dirty="0">
              <a:solidFill>
                <a:schemeClr val="dk1"/>
              </a:solidFill>
            </a:endParaRPr>
          </a:p>
        </p:txBody>
      </p:sp>
      <p:sp>
        <p:nvSpPr>
          <p:cNvPr id="216" name="Google Shape;216;p7"/>
          <p:cNvSpPr txBox="1">
            <a:spLocks noGrp="1"/>
          </p:cNvSpPr>
          <p:nvPr>
            <p:ph type="sldNum" idx="12"/>
          </p:nvPr>
        </p:nvSpPr>
        <p:spPr>
          <a:xfrm>
            <a:off x="9933364" y="7055696"/>
            <a:ext cx="370037" cy="15119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800"/>
              <a:buNone/>
            </a:pPr>
            <a:fld id="{00000000-1234-1234-1234-123412341234}" type="slidenum">
              <a:rPr lang="en-GB" sz="800" b="0" i="0" u="none" strike="noStrike" cap="none">
                <a:solidFill>
                  <a:schemeClr val="lt1"/>
                </a:solidFill>
                <a:latin typeface="Arial"/>
                <a:ea typeface="Arial"/>
                <a:cs typeface="Arial"/>
                <a:sym typeface="Arial"/>
              </a:rPr>
              <a:t>9</a:t>
            </a:fld>
            <a:endParaRPr sz="800" b="0" i="0" u="none" strike="noStrike" cap="none">
              <a:solidFill>
                <a:schemeClr val="lt1"/>
              </a:solidFill>
              <a:latin typeface="Arial"/>
              <a:ea typeface="Arial"/>
              <a:cs typeface="Arial"/>
              <a:sym typeface="Arial"/>
            </a:endParaRPr>
          </a:p>
        </p:txBody>
      </p:sp>
      <p:sp>
        <p:nvSpPr>
          <p:cNvPr id="217" name="Google Shape;217;p7"/>
          <p:cNvSpPr/>
          <p:nvPr/>
        </p:nvSpPr>
        <p:spPr>
          <a:xfrm>
            <a:off x="6120804" y="1243709"/>
            <a:ext cx="2850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accent3"/>
                </a:solidFill>
                <a:latin typeface="Arial"/>
                <a:ea typeface="Arial"/>
                <a:cs typeface="Arial"/>
                <a:sym typeface="Arial"/>
              </a:rPr>
              <a:t>Projektowanie produktów</a:t>
            </a:r>
            <a:endParaRPr sz="1400" b="0" i="0" u="none" strike="noStrike" cap="none" dirty="0">
              <a:solidFill>
                <a:srgbClr val="000000"/>
              </a:solidFill>
              <a:latin typeface="Arial"/>
              <a:ea typeface="Arial"/>
              <a:cs typeface="Arial"/>
              <a:sym typeface="Arial"/>
            </a:endParaRPr>
          </a:p>
        </p:txBody>
      </p:sp>
      <p:sp>
        <p:nvSpPr>
          <p:cNvPr id="218" name="Google Shape;218;p7"/>
          <p:cNvSpPr/>
          <p:nvPr/>
        </p:nvSpPr>
        <p:spPr>
          <a:xfrm>
            <a:off x="751438" y="4366899"/>
            <a:ext cx="3652525" cy="21544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Jako projektant i projektantka aplikacji możesz tworzyć aplikacje medyczne przyszłości. Możesz zaprojektować sposób wykrywania i monitorowania wirusa tak, żeby się nie rozprzestrzeniał i nie spowodował epidemii.</a:t>
            </a:r>
          </a:p>
        </p:txBody>
      </p:sp>
      <p:sp>
        <p:nvSpPr>
          <p:cNvPr id="219" name="Google Shape;219;p7"/>
          <p:cNvSpPr/>
          <p:nvPr/>
        </p:nvSpPr>
        <p:spPr>
          <a:xfrm>
            <a:off x="5891504" y="4344568"/>
            <a:ext cx="3652525" cy="23391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b="0" i="0" u="none" strike="noStrike" cap="none" dirty="0">
                <a:solidFill>
                  <a:schemeClr val="lt1"/>
                </a:solidFill>
                <a:latin typeface="Arial"/>
                <a:ea typeface="Arial"/>
                <a:cs typeface="Arial"/>
                <a:sym typeface="Arial"/>
              </a:rPr>
              <a:t>Jako projektant i projektantka produktów możesz tworzyć nowe i ulepszać istniejące rzeczy. To mogą być m.in gadżety technologiczne przyszłości, które będą wykrywać i monitorować wirusy.</a:t>
            </a:r>
          </a:p>
          <a:p>
            <a:pPr marL="0" marR="0" lvl="0" indent="0" algn="l" rtl="0">
              <a:lnSpc>
                <a:spcPct val="100000"/>
              </a:lnSpc>
              <a:spcBef>
                <a:spcPts val="0"/>
              </a:spcBef>
              <a:spcAft>
                <a:spcPts val="0"/>
              </a:spcAft>
              <a:buClr>
                <a:srgbClr val="000000"/>
              </a:buClr>
              <a:buSzPts val="2000"/>
              <a:buFont typeface="Arial"/>
              <a:buNone/>
            </a:pPr>
            <a:br>
              <a:rPr lang="en-GB" sz="1400" b="0" i="0" u="none" strike="noStrike" cap="none" dirty="0">
                <a:solidFill>
                  <a:srgbClr val="000000"/>
                </a:solidFill>
                <a:latin typeface="Arial"/>
                <a:ea typeface="Arial"/>
                <a:cs typeface="Arial"/>
                <a:sym typeface="Arial"/>
              </a:rPr>
            </a:br>
            <a:endParaRPr sz="1200" b="0" i="0" u="none" strike="noStrike" cap="none" dirty="0">
              <a:solidFill>
                <a:schemeClr val="lt1"/>
              </a:solidFill>
              <a:latin typeface="Arial"/>
              <a:ea typeface="Arial"/>
              <a:cs typeface="Arial"/>
              <a:sym typeface="Arial"/>
            </a:endParaRPr>
          </a:p>
        </p:txBody>
      </p:sp>
      <p:sp>
        <p:nvSpPr>
          <p:cNvPr id="220" name="Google Shape;220;p7"/>
          <p:cNvSpPr txBox="1"/>
          <p:nvPr/>
        </p:nvSpPr>
        <p:spPr>
          <a:xfrm>
            <a:off x="388413" y="7055696"/>
            <a:ext cx="2628000" cy="1511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1" i="0" u="none" strike="noStrike" cap="none">
                <a:solidFill>
                  <a:schemeClr val="lt1"/>
                </a:solidFill>
                <a:latin typeface="Arial"/>
                <a:ea typeface="Arial"/>
                <a:cs typeface="Arial"/>
                <a:sym typeface="Arial"/>
              </a:rPr>
              <a:t>#TechWeCan  </a:t>
            </a:r>
            <a:r>
              <a:rPr lang="en-GB" sz="800" b="0" i="0" u="none" strike="noStrike" cap="none">
                <a:solidFill>
                  <a:schemeClr val="lt1"/>
                </a:solidFill>
                <a:latin typeface="Arial"/>
                <a:ea typeface="Arial"/>
                <a:cs typeface="Arial"/>
                <a:sym typeface="Arial"/>
              </a:rPr>
              <a:t>|  Tech for Pandemics </a:t>
            </a:r>
            <a:endParaRPr sz="1400" b="0" i="0" u="none" strike="noStrike" cap="none">
              <a:solidFill>
                <a:srgbClr val="000000"/>
              </a:solidFill>
              <a:latin typeface="Arial"/>
              <a:ea typeface="Arial"/>
              <a:cs typeface="Arial"/>
              <a:sym typeface="Arial"/>
            </a:endParaRPr>
          </a:p>
        </p:txBody>
      </p:sp>
      <p:sp>
        <p:nvSpPr>
          <p:cNvPr id="221" name="Google Shape;221;p7"/>
          <p:cNvSpPr/>
          <p:nvPr/>
        </p:nvSpPr>
        <p:spPr>
          <a:xfrm>
            <a:off x="1152701" y="1259422"/>
            <a:ext cx="2850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l-PL" sz="2000" dirty="0">
                <a:solidFill>
                  <a:schemeClr val="accent3"/>
                </a:solidFill>
              </a:rPr>
              <a:t>Projektowanie aplikacji</a:t>
            </a:r>
            <a:endParaRPr sz="1400" b="0" i="0" u="none" strike="noStrike" cap="none" dirty="0">
              <a:solidFill>
                <a:srgbClr val="000000"/>
              </a:solidFill>
              <a:latin typeface="Arial"/>
              <a:ea typeface="Arial"/>
              <a:cs typeface="Arial"/>
              <a:sym typeface="Arial"/>
            </a:endParaRPr>
          </a:p>
        </p:txBody>
      </p:sp>
      <p:pic>
        <p:nvPicPr>
          <p:cNvPr id="222" name="Google Shape;222;p7" descr="Image result for app designer"/>
          <p:cNvPicPr preferRelativeResize="0"/>
          <p:nvPr/>
        </p:nvPicPr>
        <p:blipFill rotWithShape="1">
          <a:blip r:embed="rId3">
            <a:alphaModFix/>
          </a:blip>
          <a:srcRect/>
          <a:stretch/>
        </p:blipFill>
        <p:spPr>
          <a:xfrm>
            <a:off x="754415" y="1630208"/>
            <a:ext cx="3330170" cy="2221102"/>
          </a:xfrm>
          <a:prstGeom prst="rect">
            <a:avLst/>
          </a:prstGeom>
          <a:noFill/>
          <a:ln>
            <a:noFill/>
          </a:ln>
        </p:spPr>
      </p:pic>
      <p:pic>
        <p:nvPicPr>
          <p:cNvPr id="223" name="Google Shape;223;p7" descr="Image result for aproduct designer"/>
          <p:cNvPicPr preferRelativeResize="0"/>
          <p:nvPr/>
        </p:nvPicPr>
        <p:blipFill rotWithShape="1">
          <a:blip r:embed="rId4">
            <a:alphaModFix/>
          </a:blip>
          <a:srcRect/>
          <a:stretch/>
        </p:blipFill>
        <p:spPr>
          <a:xfrm>
            <a:off x="5887731" y="1630208"/>
            <a:ext cx="3316146" cy="2221102"/>
          </a:xfrm>
          <a:prstGeom prst="rect">
            <a:avLst/>
          </a:prstGeom>
          <a:noFill/>
          <a:ln>
            <a:noFill/>
          </a:ln>
        </p:spPr>
      </p:pic>
    </p:spTree>
  </p:cSld>
  <p:clrMapOvr>
    <a:masterClrMapping/>
  </p:clrMapOvr>
</p:sld>
</file>

<file path=ppt/theme/theme1.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3887</Words>
  <Application>Microsoft Office PowerPoint</Application>
  <PresentationFormat>Custom</PresentationFormat>
  <Paragraphs>169</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Poppins SemiBold</vt:lpstr>
      <vt:lpstr>Arial</vt:lpstr>
      <vt:lpstr>Poppins</vt:lpstr>
      <vt:lpstr>Georgia</vt:lpstr>
      <vt:lpstr>Poppins Light</vt:lpstr>
      <vt:lpstr>PwC</vt:lpstr>
      <vt:lpstr>Simple Light</vt:lpstr>
      <vt:lpstr>1_Simple Light</vt:lpstr>
      <vt:lpstr>Pendemii   </vt:lpstr>
      <vt:lpstr>PowerPoint Presentation</vt:lpstr>
      <vt:lpstr>PowerPoint Presentation</vt:lpstr>
      <vt:lpstr>Co to jest wirus? Czym jest pandemia? </vt:lpstr>
      <vt:lpstr>Technologia wspomagająca kontrolę nad rozprzestrzenianiem się wirusów</vt:lpstr>
      <vt:lpstr>Jak wygląda praca w laboratorium?      </vt:lpstr>
      <vt:lpstr>Praca pomagająca ograniczać rozprzestrzenianie się wirusów</vt:lpstr>
      <vt:lpstr>Technologia stosowana w wykrywaniu i monitorowaniu rozprzestrzeniania się wirusów</vt:lpstr>
      <vt:lpstr>Praca pomagająca wykrywać i monitorować rozprzestrzenianie się wirusów</vt:lpstr>
      <vt:lpstr>Technologia stosowana w leczeniu pacjentów osłabionych wirusem </vt:lpstr>
      <vt:lpstr>Praca w technologii pomagającej leczyć pacjentów osłabionych  wirusem </vt:lpstr>
      <vt:lpstr>Technolgia stosowana we wspomaganiu bezpiecznego uczenia się, pracowania i komunikowania podczas pandemii  </vt:lpstr>
      <vt:lpstr>Praca w technologii umożliwiającej bezpieczne uczenie się, pracowanie i komunikowanie podczas pandemii </vt:lpstr>
      <vt:lpstr>PowerPoint Presentation</vt:lpstr>
      <vt:lpstr>Wyzwanie dla Ciebie: zaprojektuj nową maseczkę ochronną, która w przyszłości pomoże kontrolować rozprzestrzenianie się wirusów. Jaką nową technologię mogłaby wykorzystywać? Opisz swoją maskę i wyjaśnij jak działa.</vt:lpstr>
      <vt:lpstr>“Dzięki lekcjom Tech We Can chcemy angażować się w podnoszenie świadomosci i umiejętności w naszej społeczności. Bez poświęcania wystarczająco dużo uwagi, wiele osób ryzykuje pozostanie w tyle, ponieważ technologia zmienia sposób, w jaki żyjemy i pracujemy. Obecny kryzys wyraźnie podkreśla wielką wartość, jaką mają biegłość w technologii i nauce.  Sheridan Ash, Co-CEO Tech She Can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Pandemics</dc:title>
  <dc:creator>P Patel RSP</dc:creator>
  <cp:lastModifiedBy>Król, Jadwiga (MFHB)</cp:lastModifiedBy>
  <cp:revision>92</cp:revision>
  <dcterms:modified xsi:type="dcterms:W3CDTF">2023-06-02T18:59:17Z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etDate">
    <vt:lpwstr>2023-06-05T10:30:58Z</vt:lpwstr>
  </property>
  <property fmtid="{D5CDD505-2E9C-101B-9397-08002B2CF9AE}" pid="4" name="MSIP_Label_f3732d58-8c18-4bab-8f62-1159a69060e9_Method">
    <vt:lpwstr>Privileged</vt:lpwstr>
  </property>
  <property fmtid="{D5CDD505-2E9C-101B-9397-08002B2CF9AE}" pid="5" name="MSIP_Label_f3732d58-8c18-4bab-8f62-1159a69060e9_Name">
    <vt:lpwstr>f3732d58-8c18-4bab-8f62-1159a69060e9</vt:lpwstr>
  </property>
  <property fmtid="{D5CDD505-2E9C-101B-9397-08002B2CF9AE}" pid="6" name="MSIP_Label_f3732d58-8c18-4bab-8f62-1159a69060e9_SiteId">
    <vt:lpwstr>d0df3d96-c065-41c3-8c0b-5dcaa460ec33</vt:lpwstr>
  </property>
  <property fmtid="{D5CDD505-2E9C-101B-9397-08002B2CF9AE}" pid="7" name="MSIP_Label_f3732d58-8c18-4bab-8f62-1159a69060e9_ActionId">
    <vt:lpwstr>5683deea-e691-4730-a0e7-7cb8d27f674b</vt:lpwstr>
  </property>
  <property fmtid="{D5CDD505-2E9C-101B-9397-08002B2CF9AE}" pid="8" name="MSIP_Label_f3732d58-8c18-4bab-8f62-1159a69060e9_ContentBits">
    <vt:lpwstr>0</vt:lpwstr>
  </property>
</Properties>
</file>