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0" r:id="rId3"/>
    <p:sldId id="332" r:id="rId4"/>
    <p:sldId id="388" r:id="rId5"/>
    <p:sldId id="447" r:id="rId6"/>
    <p:sldId id="390" r:id="rId7"/>
    <p:sldId id="391" r:id="rId8"/>
    <p:sldId id="395" r:id="rId9"/>
    <p:sldId id="396" r:id="rId10"/>
    <p:sldId id="392" r:id="rId11"/>
    <p:sldId id="382" r:id="rId12"/>
    <p:sldId id="383" r:id="rId13"/>
    <p:sldId id="393" r:id="rId14"/>
    <p:sldId id="394" r:id="rId15"/>
  </p:sldIdLst>
  <p:sldSz cx="10691813" cy="7559675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CC32A"/>
    <a:srgbClr val="0B8C98"/>
    <a:srgbClr val="1F2E79"/>
    <a:srgbClr val="BA9CFF"/>
    <a:srgbClr val="A6DD8C"/>
    <a:srgbClr val="2D2C31"/>
    <a:srgbClr val="FACE78"/>
    <a:srgbClr val="E6E6E6"/>
    <a:srgbClr val="EC57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62E698-1945-4C51-9935-61F9115C51C3}" v="1" dt="2025-10-01T10:58:55.0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3" autoAdjust="0"/>
    <p:restoredTop sz="94795"/>
  </p:normalViewPr>
  <p:slideViewPr>
    <p:cSldViewPr snapToGrid="0" snapToObjects="1" showGuides="1">
      <p:cViewPr varScale="1">
        <p:scale>
          <a:sx n="66" d="100"/>
          <a:sy n="66" d="100"/>
        </p:scale>
        <p:origin x="92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ppy Patel" userId="b5e8033a423efe45" providerId="LiveId" clId="{77F3CD6A-4441-49C3-8B17-948331569E79}"/>
    <pc:docChg chg="custSel modSld">
      <pc:chgData name="Poppy Patel" userId="b5e8033a423efe45" providerId="LiveId" clId="{77F3CD6A-4441-49C3-8B17-948331569E79}" dt="2025-07-15T11:23:59.656" v="13"/>
      <pc:docMkLst>
        <pc:docMk/>
      </pc:docMkLst>
      <pc:sldChg chg="addSp delSp modSp mod">
        <pc:chgData name="Poppy Patel" userId="b5e8033a423efe45" providerId="LiveId" clId="{77F3CD6A-4441-49C3-8B17-948331569E79}" dt="2025-07-15T11:21:48.489" v="9" actId="1038"/>
        <pc:sldMkLst>
          <pc:docMk/>
          <pc:sldMk cId="3149226633" sldId="388"/>
        </pc:sldMkLst>
      </pc:sldChg>
      <pc:sldChg chg="modSp mod">
        <pc:chgData name="Poppy Patel" userId="b5e8033a423efe45" providerId="LiveId" clId="{77F3CD6A-4441-49C3-8B17-948331569E79}" dt="2025-07-15T11:23:59.656" v="13"/>
        <pc:sldMkLst>
          <pc:docMk/>
          <pc:sldMk cId="909179788" sldId="396"/>
        </pc:sldMkLst>
      </pc:sldChg>
    </pc:docChg>
  </pc:docChgLst>
  <pc:docChgLst>
    <pc:chgData name="Poppy Patel" userId="b5e8033a423efe45" providerId="LiveId" clId="{3C11DF2B-6205-4A62-A65A-FE92BA997B68}"/>
    <pc:docChg chg="undo custSel modSld">
      <pc:chgData name="Poppy Patel" userId="b5e8033a423efe45" providerId="LiveId" clId="{3C11DF2B-6205-4A62-A65A-FE92BA997B68}" dt="2025-10-01T10:58:57.848" v="7" actId="478"/>
      <pc:docMkLst>
        <pc:docMk/>
      </pc:docMkLst>
      <pc:sldChg chg="modSp mod">
        <pc:chgData name="Poppy Patel" userId="b5e8033a423efe45" providerId="LiveId" clId="{3C11DF2B-6205-4A62-A65A-FE92BA997B68}" dt="2025-09-08T10:33:35.545" v="5" actId="20577"/>
        <pc:sldMkLst>
          <pc:docMk/>
          <pc:sldMk cId="3082549244" sldId="391"/>
        </pc:sldMkLst>
        <pc:spChg chg="mod">
          <ac:chgData name="Poppy Patel" userId="b5e8033a423efe45" providerId="LiveId" clId="{3C11DF2B-6205-4A62-A65A-FE92BA997B68}" dt="2025-09-08T10:33:35.545" v="5" actId="20577"/>
          <ac:spMkLst>
            <pc:docMk/>
            <pc:sldMk cId="3082549244" sldId="391"/>
            <ac:spMk id="3" creationId="{EC553DC5-96D2-4C90-ABA9-F143E511FD3B}"/>
          </ac:spMkLst>
        </pc:spChg>
      </pc:sldChg>
      <pc:sldChg chg="delSp mod">
        <pc:chgData name="Poppy Patel" userId="b5e8033a423efe45" providerId="LiveId" clId="{3C11DF2B-6205-4A62-A65A-FE92BA997B68}" dt="2025-10-01T10:58:57.848" v="7" actId="478"/>
        <pc:sldMkLst>
          <pc:docMk/>
          <pc:sldMk cId="3928706797" sldId="394"/>
        </pc:sldMkLst>
        <pc:spChg chg="del">
          <ac:chgData name="Poppy Patel" userId="b5e8033a423efe45" providerId="LiveId" clId="{3C11DF2B-6205-4A62-A65A-FE92BA997B68}" dt="2025-10-01T10:58:55.043" v="6" actId="478"/>
          <ac:spMkLst>
            <pc:docMk/>
            <pc:sldMk cId="3928706797" sldId="394"/>
            <ac:spMk id="13" creationId="{325B4F41-EDD9-44AD-8E04-8CF34630A075}"/>
          </ac:spMkLst>
        </pc:spChg>
        <pc:spChg chg="del">
          <ac:chgData name="Poppy Patel" userId="b5e8033a423efe45" providerId="LiveId" clId="{3C11DF2B-6205-4A62-A65A-FE92BA997B68}" dt="2025-10-01T10:58:57.848" v="7" actId="478"/>
          <ac:spMkLst>
            <pc:docMk/>
            <pc:sldMk cId="3928706797" sldId="394"/>
            <ac:spMk id="23" creationId="{94FAB09B-0707-44E1-A059-61417706E012}"/>
          </ac:spMkLst>
        </pc:spChg>
        <pc:picChg chg="del">
          <ac:chgData name="Poppy Patel" userId="b5e8033a423efe45" providerId="LiveId" clId="{3C11DF2B-6205-4A62-A65A-FE92BA997B68}" dt="2025-10-01T10:58:55.043" v="6" actId="478"/>
          <ac:picMkLst>
            <pc:docMk/>
            <pc:sldMk cId="3928706797" sldId="394"/>
            <ac:picMk id="12" creationId="{C3A373E9-B942-4AA2-BDA8-8BE868F38B8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10/1/2025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01/10/2025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4A_wdR0Ukc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cnet.com/pictures/all-the-cool-new-gadgets-at-ces-2019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is-like-to-be-a-helicopter-mission-controller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youtube.com/watch?v=s8D00Tjc4I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youtube.com/watch?v=3bJ7RChxMWQ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teachablemachine.withgoogle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Before delivering Tech for Communication and Marketing, please make sure you have downloaded and read the Tech for Communication plan.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Communication and Marketing: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laptops/desktops - individually or small groups for research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Large paper and stationery for group presentations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Cameras connected to desktops/laptops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Communication and Marketing: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9"/>
            <a:ext cx="10691812" cy="3270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>
              <a:solidFill>
                <a:schemeClr val="accent2"/>
              </a:solidFill>
            </a:endParaRPr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r>
              <a:rPr lang="en-IN" sz="2400" dirty="0"/>
              <a:t>Create a hash tag for your school? </a:t>
            </a:r>
          </a:p>
          <a:p>
            <a:pPr marL="180975" lvl="0">
              <a:buClr>
                <a:srgbClr val="000000"/>
              </a:buClr>
              <a:buSzPts val="1800"/>
            </a:pPr>
            <a:r>
              <a:rPr lang="en-IN" sz="2400" dirty="0"/>
              <a:t>#</a:t>
            </a:r>
            <a:r>
              <a:rPr lang="en-IN" sz="2400" dirty="0" err="1"/>
              <a:t>bestschoolever</a:t>
            </a:r>
            <a:r>
              <a:rPr lang="en-IN" sz="2400" dirty="0"/>
              <a:t> </a:t>
            </a:r>
          </a:p>
          <a:p>
            <a:pPr marL="180975" lvl="0">
              <a:buClr>
                <a:srgbClr val="000000"/>
              </a:buClr>
              <a:buSzPts val="1800"/>
            </a:pPr>
            <a:r>
              <a:rPr lang="en-IN" sz="2400" dirty="0"/>
              <a:t>#</a:t>
            </a:r>
            <a:r>
              <a:rPr lang="en-IN" sz="2400" dirty="0" err="1"/>
              <a:t>bestplacetolearn</a:t>
            </a:r>
            <a:r>
              <a:rPr lang="en-IN" sz="2400" dirty="0"/>
              <a:t>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hash tag?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FC59D2-DD63-461F-988D-A010964E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820174"/>
            <a:ext cx="4884442" cy="1112807"/>
          </a:xfrm>
        </p:spPr>
        <p:txBody>
          <a:bodyPr/>
          <a:lstStyle/>
          <a:p>
            <a:r>
              <a:rPr lang="en-IN" sz="2400" b="0" dirty="0">
                <a:solidFill>
                  <a:schemeClr val="accent2"/>
                </a:solidFill>
              </a:rPr>
              <a:t>Have you seen hash tags before?</a:t>
            </a:r>
          </a:p>
          <a:p>
            <a:r>
              <a:rPr lang="en-IN" sz="2400" b="0" dirty="0">
                <a:solidFill>
                  <a:schemeClr val="accent2"/>
                </a:solidFill>
              </a:rPr>
              <a:t>Where have you seen them?</a:t>
            </a:r>
          </a:p>
          <a:p>
            <a:endParaRPr lang="en-GB" sz="1800" dirty="0">
              <a:solidFill>
                <a:schemeClr val="accent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8" name="Picture 2" descr="Image result for has tag">
            <a:extLst>
              <a:ext uri="{FF2B5EF4-FFF2-40B4-BE49-F238E27FC236}">
                <a16:creationId xmlns:a16="http://schemas.microsoft.com/office/drawing/2014/main" id="{4243863A-84D9-4657-9DC3-AD0C4021EA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4" r="8210"/>
          <a:stretch/>
        </p:blipFill>
        <p:spPr bwMode="auto">
          <a:xfrm>
            <a:off x="5558006" y="1176319"/>
            <a:ext cx="4884442" cy="451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C845A76-2D0C-4116-B5E5-382C4AD4047E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FA77E64-A6FC-4A95-A9E5-324D20497A03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F6C740D6-2CB6-49FC-AE7C-90ADA7DD161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3" name="Rectangle 12">
            <a:hlinkClick r:id="rId3"/>
            <a:extLst>
              <a:ext uri="{FF2B5EF4-FFF2-40B4-BE49-F238E27FC236}">
                <a16:creationId xmlns:a16="http://schemas.microsoft.com/office/drawing/2014/main" id="{4EC36C44-7941-42AA-BCF8-FDD8BDA1BB5F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4396154" y="0"/>
            <a:ext cx="629565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task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19504E-AAD1-433F-8B7C-50DBBFC96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614244" cy="650155"/>
          </a:xfrm>
        </p:spPr>
        <p:txBody>
          <a:bodyPr/>
          <a:lstStyle/>
          <a:p>
            <a:r>
              <a:rPr lang="en-GB" sz="2000" dirty="0"/>
              <a:t>Create a marketing campaign for a new piece of tech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11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Google Shape;1611;p273"/>
          <p:cNvSpPr/>
          <p:nvPr/>
        </p:nvSpPr>
        <p:spPr>
          <a:xfrm>
            <a:off x="4959821" y="3692096"/>
            <a:ext cx="5343577" cy="1014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Bef>
                <a:spcPts val="88"/>
              </a:spcBef>
            </a:pPr>
            <a:r>
              <a:rPr lang="en-GB" sz="1600" b="1" dirty="0">
                <a:cs typeface="Arial"/>
              </a:rPr>
              <a:t>Brand </a:t>
            </a:r>
            <a:r>
              <a:rPr lang="en-GB" sz="1600" b="1" spc="9" dirty="0">
                <a:cs typeface="Arial"/>
              </a:rPr>
              <a:t>Marketing Managers:</a:t>
            </a:r>
            <a:r>
              <a:rPr lang="en-GB" sz="1600" spc="-48" dirty="0">
                <a:cs typeface="Arial"/>
              </a:rPr>
              <a:t> </a:t>
            </a:r>
            <a:r>
              <a:rPr lang="en-GB" sz="1600" spc="-4" dirty="0">
                <a:cs typeface="Arial"/>
              </a:rPr>
              <a:t>Create </a:t>
            </a:r>
            <a:r>
              <a:rPr lang="en-GB" sz="1600" spc="-18" dirty="0">
                <a:cs typeface="Arial"/>
              </a:rPr>
              <a:t>a </a:t>
            </a:r>
            <a:r>
              <a:rPr lang="en-GB" sz="1600" spc="4" dirty="0">
                <a:cs typeface="Arial"/>
              </a:rPr>
              <a:t>logo </a:t>
            </a:r>
            <a:r>
              <a:rPr lang="en-GB" sz="1600" dirty="0">
                <a:cs typeface="Arial"/>
              </a:rPr>
              <a:t>and slogan for the </a:t>
            </a:r>
            <a:r>
              <a:rPr lang="en-GB" sz="1600" spc="13" dirty="0">
                <a:cs typeface="Arial"/>
              </a:rPr>
              <a:t>product. </a:t>
            </a:r>
            <a:r>
              <a:rPr lang="en-GB" sz="1600" dirty="0">
                <a:cs typeface="Arial"/>
              </a:rPr>
              <a:t>Decide </a:t>
            </a:r>
            <a:r>
              <a:rPr lang="en-GB" sz="1600" spc="4" dirty="0">
                <a:cs typeface="Arial"/>
              </a:rPr>
              <a:t>upon </a:t>
            </a:r>
            <a:r>
              <a:rPr lang="en-GB" sz="1600" dirty="0">
                <a:cs typeface="Arial"/>
              </a:rPr>
              <a:t>the </a:t>
            </a:r>
            <a:r>
              <a:rPr lang="en-GB" sz="1600" spc="4" dirty="0">
                <a:cs typeface="Arial"/>
              </a:rPr>
              <a:t>colour </a:t>
            </a:r>
            <a:r>
              <a:rPr lang="en-GB" sz="1600" dirty="0">
                <a:cs typeface="Arial"/>
              </a:rPr>
              <a:t>scheme / images </a:t>
            </a:r>
            <a:r>
              <a:rPr lang="en-GB" sz="1600" spc="4" dirty="0">
                <a:cs typeface="Arial"/>
              </a:rPr>
              <a:t>which </a:t>
            </a:r>
            <a:r>
              <a:rPr lang="en-GB" sz="1600" dirty="0">
                <a:cs typeface="Arial"/>
              </a:rPr>
              <a:t>will be used </a:t>
            </a:r>
            <a:r>
              <a:rPr lang="en-GB" sz="1600" spc="4" dirty="0">
                <a:cs typeface="Arial"/>
              </a:rPr>
              <a:t>throughout </a:t>
            </a:r>
            <a:r>
              <a:rPr lang="en-GB" sz="1600" dirty="0">
                <a:cs typeface="Arial"/>
              </a:rPr>
              <a:t>your </a:t>
            </a:r>
            <a:r>
              <a:rPr lang="en-GB" sz="1600" spc="4" dirty="0">
                <a:cs typeface="Arial"/>
              </a:rPr>
              <a:t>poster </a:t>
            </a:r>
            <a:r>
              <a:rPr lang="en-GB" sz="1600" dirty="0">
                <a:cs typeface="Arial"/>
              </a:rPr>
              <a:t>and create the</a:t>
            </a:r>
            <a:r>
              <a:rPr lang="en-GB" sz="1600" spc="-9" dirty="0">
                <a:cs typeface="Arial"/>
              </a:rPr>
              <a:t> </a:t>
            </a:r>
            <a:r>
              <a:rPr lang="en-GB" sz="1600" dirty="0">
                <a:cs typeface="Arial"/>
              </a:rPr>
              <a:t>brand.</a:t>
            </a:r>
          </a:p>
        </p:txBody>
      </p:sp>
      <p:sp>
        <p:nvSpPr>
          <p:cNvPr id="4" name="Rectangle 3"/>
          <p:cNvSpPr/>
          <p:nvPr/>
        </p:nvSpPr>
        <p:spPr>
          <a:xfrm>
            <a:off x="4959821" y="2483641"/>
            <a:ext cx="5343577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1138" marR="46223">
              <a:spcBef>
                <a:spcPts val="241"/>
              </a:spcBef>
            </a:pPr>
            <a:r>
              <a:rPr lang="en-GB" sz="1600" b="1" dirty="0">
                <a:cs typeface="Arial"/>
              </a:rPr>
              <a:t>Social </a:t>
            </a:r>
            <a:r>
              <a:rPr lang="en-GB" sz="1600" b="1" spc="22" dirty="0">
                <a:cs typeface="Arial"/>
              </a:rPr>
              <a:t>Media </a:t>
            </a:r>
            <a:r>
              <a:rPr lang="en-GB" sz="1600" b="1" spc="9" dirty="0">
                <a:cs typeface="Arial"/>
              </a:rPr>
              <a:t>Managers:</a:t>
            </a:r>
            <a:r>
              <a:rPr lang="en-GB" sz="1600" spc="-48" dirty="0">
                <a:cs typeface="Arial"/>
              </a:rPr>
              <a:t> </a:t>
            </a:r>
            <a:r>
              <a:rPr lang="en-GB" sz="1600" spc="-4" dirty="0">
                <a:cs typeface="Arial"/>
              </a:rPr>
              <a:t>Create </a:t>
            </a:r>
            <a:r>
              <a:rPr lang="en-GB" sz="1600" spc="-18" dirty="0">
                <a:cs typeface="Arial"/>
              </a:rPr>
              <a:t>a </a:t>
            </a:r>
            <a:r>
              <a:rPr lang="en-GB" sz="1600" dirty="0">
                <a:cs typeface="Arial"/>
              </a:rPr>
              <a:t>set </a:t>
            </a:r>
            <a:r>
              <a:rPr lang="en-GB" sz="1600" spc="4" dirty="0">
                <a:cs typeface="Arial"/>
              </a:rPr>
              <a:t>of tweets </a:t>
            </a:r>
            <a:r>
              <a:rPr lang="en-GB" sz="1600" spc="13" dirty="0">
                <a:cs typeface="Arial"/>
              </a:rPr>
              <a:t>to </a:t>
            </a:r>
            <a:r>
              <a:rPr lang="en-GB" sz="1600" dirty="0">
                <a:cs typeface="Arial"/>
              </a:rPr>
              <a:t>advertise the </a:t>
            </a:r>
            <a:r>
              <a:rPr lang="en-GB" sz="1600" spc="13" dirty="0">
                <a:cs typeface="Arial"/>
              </a:rPr>
              <a:t>product. </a:t>
            </a:r>
            <a:r>
              <a:rPr lang="en-GB" sz="1600" spc="-9" dirty="0">
                <a:cs typeface="Arial"/>
              </a:rPr>
              <a:t>Use </a:t>
            </a:r>
            <a:r>
              <a:rPr lang="en-GB" sz="1600" dirty="0">
                <a:cs typeface="Arial"/>
              </a:rPr>
              <a:t>appropriate </a:t>
            </a:r>
            <a:r>
              <a:rPr lang="en-GB" sz="1600" spc="-4" dirty="0">
                <a:cs typeface="Arial"/>
              </a:rPr>
              <a:t>hash</a:t>
            </a:r>
            <a:r>
              <a:rPr lang="en-GB" sz="1600" dirty="0">
                <a:cs typeface="Arial"/>
              </a:rPr>
              <a:t>tags </a:t>
            </a:r>
            <a:r>
              <a:rPr lang="en-GB" sz="1600" spc="13" dirty="0">
                <a:cs typeface="Arial"/>
              </a:rPr>
              <a:t>to try </a:t>
            </a:r>
            <a:r>
              <a:rPr lang="en-GB" sz="1600" dirty="0">
                <a:cs typeface="Arial"/>
              </a:rPr>
              <a:t>and </a:t>
            </a:r>
            <a:r>
              <a:rPr lang="en-GB" sz="1600" spc="4" dirty="0">
                <a:cs typeface="Arial"/>
              </a:rPr>
              <a:t>get </a:t>
            </a:r>
            <a:r>
              <a:rPr lang="en-GB" sz="1600" spc="-9" dirty="0">
                <a:cs typeface="Arial"/>
              </a:rPr>
              <a:t>as </a:t>
            </a:r>
            <a:r>
              <a:rPr lang="en-GB" sz="1600" spc="-4" dirty="0">
                <a:cs typeface="Arial"/>
              </a:rPr>
              <a:t>many </a:t>
            </a:r>
            <a:r>
              <a:rPr lang="en-GB" sz="1600" dirty="0">
                <a:cs typeface="Arial"/>
              </a:rPr>
              <a:t>followers </a:t>
            </a:r>
            <a:r>
              <a:rPr lang="en-GB" sz="1600" spc="-9" dirty="0">
                <a:cs typeface="Arial"/>
              </a:rPr>
              <a:t>as </a:t>
            </a:r>
            <a:r>
              <a:rPr lang="en-GB" sz="1600" dirty="0">
                <a:cs typeface="Arial"/>
              </a:rPr>
              <a:t>possible. </a:t>
            </a:r>
          </a:p>
        </p:txBody>
      </p:sp>
      <p:sp>
        <p:nvSpPr>
          <p:cNvPr id="15" name="Google Shape;1611;p273"/>
          <p:cNvSpPr/>
          <p:nvPr/>
        </p:nvSpPr>
        <p:spPr>
          <a:xfrm>
            <a:off x="388415" y="2483641"/>
            <a:ext cx="3614243" cy="101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Bef>
                <a:spcPts val="88"/>
              </a:spcBef>
            </a:pPr>
            <a:r>
              <a:rPr lang="en-GB" sz="1600" b="1" spc="13" dirty="0">
                <a:solidFill>
                  <a:schemeClr val="bg1"/>
                </a:solidFill>
                <a:cs typeface="Arial"/>
              </a:rPr>
              <a:t>Data </a:t>
            </a:r>
            <a:r>
              <a:rPr lang="en-GB" sz="1600" b="1" spc="-4" dirty="0">
                <a:solidFill>
                  <a:schemeClr val="bg1"/>
                </a:solidFill>
                <a:cs typeface="Arial"/>
              </a:rPr>
              <a:t>Analysts:</a:t>
            </a:r>
            <a:r>
              <a:rPr lang="en-GB" sz="1600" spc="-48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1600" spc="-9" dirty="0">
                <a:solidFill>
                  <a:schemeClr val="bg1"/>
                </a:solidFill>
                <a:cs typeface="Arial"/>
              </a:rPr>
              <a:t>Use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the internet </a:t>
            </a:r>
            <a:r>
              <a:rPr lang="en-GB" sz="1600" spc="13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1600" spc="4" dirty="0">
                <a:solidFill>
                  <a:schemeClr val="bg1"/>
                </a:solidFill>
                <a:cs typeface="Arial"/>
              </a:rPr>
              <a:t>look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at </a:t>
            </a:r>
            <a:r>
              <a:rPr lang="en-GB" sz="1600" spc="4" dirty="0">
                <a:solidFill>
                  <a:schemeClr val="bg1"/>
                </a:solidFill>
                <a:cs typeface="Arial"/>
              </a:rPr>
              <a:t>pre-existing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similar </a:t>
            </a:r>
            <a:r>
              <a:rPr lang="en-GB" sz="1600" spc="13" dirty="0">
                <a:solidFill>
                  <a:schemeClr val="bg1"/>
                </a:solidFill>
                <a:cs typeface="Arial"/>
              </a:rPr>
              <a:t>products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and state why this </a:t>
            </a:r>
            <a:r>
              <a:rPr lang="en-GB" sz="1600" spc="13" dirty="0">
                <a:solidFill>
                  <a:schemeClr val="bg1"/>
                </a:solidFill>
                <a:cs typeface="Arial"/>
              </a:rPr>
              <a:t>product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1600" spc="4" dirty="0">
                <a:solidFill>
                  <a:schemeClr val="bg1"/>
                </a:solidFill>
                <a:cs typeface="Arial"/>
              </a:rPr>
              <a:t>different / better.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From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your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research, as a group, </a:t>
            </a:r>
            <a:r>
              <a:rPr lang="en-GB" sz="1600" spc="9" dirty="0">
                <a:solidFill>
                  <a:schemeClr val="bg1"/>
                </a:solidFill>
                <a:cs typeface="Arial"/>
              </a:rPr>
              <a:t>decide who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your target market will</a:t>
            </a:r>
            <a:r>
              <a:rPr lang="en-GB" sz="1600" spc="-9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be – who would buy this?</a:t>
            </a:r>
          </a:p>
          <a:p>
            <a:pPr marL="11138" marR="4455">
              <a:spcBef>
                <a:spcPts val="88"/>
              </a:spcBef>
            </a:pPr>
            <a:endParaRPr lang="en-GB" sz="16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9822" y="5121277"/>
            <a:ext cx="534358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1138" marR="154818">
              <a:spcBef>
                <a:spcPts val="745"/>
              </a:spcBef>
            </a:pPr>
            <a:r>
              <a:rPr lang="en-GB" sz="1600" b="1" spc="-4" dirty="0">
                <a:cs typeface="Arial"/>
              </a:rPr>
              <a:t>Social Media Content Developer:</a:t>
            </a:r>
            <a:r>
              <a:rPr lang="en-GB" sz="1600" spc="-48" dirty="0">
                <a:cs typeface="Arial"/>
              </a:rPr>
              <a:t> </a:t>
            </a:r>
            <a:r>
              <a:rPr lang="en-GB" sz="1600" spc="-4" dirty="0">
                <a:cs typeface="Arial"/>
              </a:rPr>
              <a:t>Write </a:t>
            </a:r>
            <a:r>
              <a:rPr lang="en-GB" sz="1600" spc="-18" dirty="0">
                <a:cs typeface="Arial"/>
              </a:rPr>
              <a:t>a </a:t>
            </a:r>
            <a:r>
              <a:rPr lang="en-GB" sz="1600" spc="9" dirty="0">
                <a:cs typeface="Arial"/>
              </a:rPr>
              <a:t>script </a:t>
            </a:r>
            <a:r>
              <a:rPr lang="en-GB" sz="1600" dirty="0">
                <a:cs typeface="Arial"/>
              </a:rPr>
              <a:t>and record / create </a:t>
            </a:r>
            <a:r>
              <a:rPr lang="en-GB" sz="1600" spc="-9" dirty="0">
                <a:cs typeface="Arial"/>
              </a:rPr>
              <a:t>an </a:t>
            </a:r>
            <a:r>
              <a:rPr lang="en-GB" sz="1600" dirty="0">
                <a:cs typeface="Arial"/>
              </a:rPr>
              <a:t>advert for your </a:t>
            </a:r>
            <a:r>
              <a:rPr lang="en-GB" sz="1600" spc="13" dirty="0">
                <a:cs typeface="Arial"/>
              </a:rPr>
              <a:t>product which could be used on social media. </a:t>
            </a:r>
            <a:endParaRPr lang="en-GB" sz="1600" spc="4" dirty="0">
              <a:cs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A9B364-189E-44AE-B08A-75C51A024609}"/>
              </a:ext>
            </a:extLst>
          </p:cNvPr>
          <p:cNvSpPr/>
          <p:nvPr/>
        </p:nvSpPr>
        <p:spPr>
          <a:xfrm>
            <a:off x="4959821" y="1512604"/>
            <a:ext cx="4284827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b="1" dirty="0">
                <a:solidFill>
                  <a:srgbClr val="1F2E79"/>
                </a:solidFill>
              </a:rPr>
              <a:t>Roles to split between your group: </a:t>
            </a:r>
          </a:p>
        </p:txBody>
      </p:sp>
      <p:pic>
        <p:nvPicPr>
          <p:cNvPr id="13" name="Picture 2" descr="CNET">
            <a:hlinkClick r:id="rId2"/>
            <a:extLst>
              <a:ext uri="{FF2B5EF4-FFF2-40B4-BE49-F238E27FC236}">
                <a16:creationId xmlns:a16="http://schemas.microsoft.com/office/drawing/2014/main" id="{2CBB4743-C3E1-4882-BD04-FD58ACAFD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7035" y="4500649"/>
            <a:ext cx="1979920" cy="197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140679"/>
            <a:ext cx="10691813" cy="341899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316274" cy="5400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/>
              <a:t>How have advances in technology helped the coastguard improve their communication? </a:t>
            </a:r>
          </a:p>
          <a:p>
            <a:pPr>
              <a:spcAft>
                <a:spcPts val="1200"/>
              </a:spcAft>
            </a:pPr>
            <a:r>
              <a:rPr lang="en-GB" sz="2000" b="0" dirty="0">
                <a:cs typeface="Arial"/>
              </a:rPr>
              <a:t>How do mission controllers use technology in their work?</a:t>
            </a:r>
          </a:p>
          <a:p>
            <a:pPr>
              <a:spcAft>
                <a:spcPts val="1200"/>
              </a:spcAft>
            </a:pPr>
            <a:r>
              <a:rPr lang="en-IN" sz="2000" b="0" dirty="0"/>
              <a:t>Would any of you like a career like this?</a:t>
            </a:r>
            <a:endParaRPr lang="en-GB" sz="2000" b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331" y="5212145"/>
            <a:ext cx="1766068" cy="17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Communication and Marketing</a:t>
            </a:r>
          </a:p>
        </p:txBody>
      </p:sp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2CE15EE8-0F2F-457E-9509-71E759C87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101" y="1512604"/>
            <a:ext cx="6210300" cy="35052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7B7B8B3-5482-4E89-B20D-2EC1E9385A50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E03C489E-3E7D-4135-8FCC-DA78ADAA4FB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E7C4EC9B-371B-4571-8007-9867ECFECD9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9" name="Rectangle 18">
            <a:hlinkClick r:id="rId3"/>
            <a:extLst>
              <a:ext uri="{FF2B5EF4-FFF2-40B4-BE49-F238E27FC236}">
                <a16:creationId xmlns:a16="http://schemas.microsoft.com/office/drawing/2014/main" id="{5EC86F8C-51A3-45E3-8F9B-7C29FE2012E0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D7BDCF-48A6-4C56-AA6D-B6988E164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561" y="365104"/>
            <a:ext cx="6339840" cy="63322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879596" cy="38795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</a:t>
            </a:r>
            <a:r>
              <a:rPr lang="en-GB" sz="2400" dirty="0">
                <a:solidFill>
                  <a:schemeClr val="bg1"/>
                </a:solidFill>
                <a:cs typeface="Arial"/>
              </a:rPr>
              <a:t>you </a:t>
            </a:r>
            <a:r>
              <a:rPr lang="en-GB" sz="2400" spc="-13" dirty="0">
                <a:solidFill>
                  <a:schemeClr val="bg1"/>
                </a:solidFill>
                <a:cs typeface="Arial"/>
              </a:rPr>
              <a:t>see </a:t>
            </a:r>
            <a:r>
              <a:rPr lang="en-GB" sz="2400" dirty="0">
                <a:solidFill>
                  <a:schemeClr val="bg1"/>
                </a:solidFill>
                <a:cs typeface="Arial"/>
              </a:rPr>
              <a:t>yourself </a:t>
            </a:r>
            <a:r>
              <a:rPr lang="en-GB" sz="2400" spc="4" dirty="0">
                <a:solidFill>
                  <a:schemeClr val="bg1"/>
                </a:solidFill>
                <a:cs typeface="Arial"/>
              </a:rPr>
              <a:t>working </a:t>
            </a:r>
            <a:r>
              <a:rPr lang="en-GB" sz="2400" spc="-4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400" spc="-9" dirty="0">
                <a:solidFill>
                  <a:schemeClr val="bg1"/>
                </a:solidFill>
                <a:cs typeface="Arial"/>
              </a:rPr>
              <a:t>any </a:t>
            </a:r>
            <a:r>
              <a:rPr lang="en-GB" sz="2400" spc="4" dirty="0">
                <a:solidFill>
                  <a:schemeClr val="bg1"/>
                </a:solidFill>
                <a:cs typeface="Arial"/>
              </a:rPr>
              <a:t>tech </a:t>
            </a:r>
            <a:r>
              <a:rPr lang="en-GB" sz="2400" dirty="0">
                <a:solidFill>
                  <a:schemeClr val="bg1"/>
                </a:solidFill>
                <a:cs typeface="Arial"/>
              </a:rPr>
              <a:t>for communication and marketing</a:t>
            </a:r>
            <a:r>
              <a:rPr lang="en-GB" sz="2400" spc="-18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400" spc="-4" dirty="0">
                <a:solidFill>
                  <a:schemeClr val="bg1"/>
                </a:solidFill>
                <a:cs typeface="Arial"/>
              </a:rPr>
              <a:t>careers?</a:t>
            </a:r>
            <a:endParaRPr lang="en-GB" sz="2400" dirty="0">
              <a:solidFill>
                <a:schemeClr val="bg1"/>
              </a:solidFill>
              <a:cs typeface="Arial"/>
            </a:endParaRPr>
          </a:p>
          <a:p>
            <a:pPr marL="66827" marR="158716">
              <a:spcAft>
                <a:spcPts val="1200"/>
              </a:spcAft>
            </a:pPr>
            <a:r>
              <a:rPr lang="en-GB" sz="2400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217653" y="0"/>
            <a:ext cx="7474161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Google Shape;1611;p273">
            <a:extLst>
              <a:ext uri="{FF2B5EF4-FFF2-40B4-BE49-F238E27FC236}">
                <a16:creationId xmlns:a16="http://schemas.microsoft.com/office/drawing/2014/main" id="{110A13A3-9FAD-4804-8CC2-77C62151153D}"/>
              </a:ext>
            </a:extLst>
          </p:cNvPr>
          <p:cNvSpPr/>
          <p:nvPr/>
        </p:nvSpPr>
        <p:spPr>
          <a:xfrm>
            <a:off x="3700732" y="1512606"/>
            <a:ext cx="6591975" cy="3528000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r>
              <a:rPr lang="en-GB" sz="2000" b="1" spc="-4" dirty="0">
                <a:solidFill>
                  <a:schemeClr val="bg1"/>
                </a:solidFill>
                <a:cs typeface="Arial"/>
              </a:rPr>
              <a:t>Question ideas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430131" cy="5400000"/>
          </a:xfrm>
        </p:spPr>
        <p:txBody>
          <a:bodyPr/>
          <a:lstStyle/>
          <a:p>
            <a:r>
              <a:rPr lang="en-GB" sz="2000" b="0" dirty="0"/>
              <a:t>Interview adults or older siblings at home and in school to gather data about how they use tech to communicate</a:t>
            </a:r>
          </a:p>
          <a:p>
            <a:r>
              <a:rPr lang="en-GB" sz="2000" b="0" dirty="0"/>
              <a:t>Ask a variety of questions and </a:t>
            </a:r>
            <a:r>
              <a:rPr lang="en-GB" sz="2000" dirty="0"/>
              <a:t>create a presentation </a:t>
            </a:r>
            <a:r>
              <a:rPr lang="en-GB" sz="2000" b="0" dirty="0"/>
              <a:t>to summarise what you’ve found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14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Google Shape;1681;p279">
            <a:extLst>
              <a:ext uri="{FF2B5EF4-FFF2-40B4-BE49-F238E27FC236}">
                <a16:creationId xmlns:a16="http://schemas.microsoft.com/office/drawing/2014/main" id="{F150EFD7-A9DB-4F7C-AF17-2B1E3D654916}"/>
              </a:ext>
            </a:extLst>
          </p:cNvPr>
          <p:cNvSpPr/>
          <p:nvPr/>
        </p:nvSpPr>
        <p:spPr>
          <a:xfrm>
            <a:off x="3897041" y="3285124"/>
            <a:ext cx="1723903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IN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What communication channel do you use most often?</a:t>
            </a:r>
            <a:endParaRPr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82;p279">
            <a:extLst>
              <a:ext uri="{FF2B5EF4-FFF2-40B4-BE49-F238E27FC236}">
                <a16:creationId xmlns:a16="http://schemas.microsoft.com/office/drawing/2014/main" id="{010C3E58-006F-4BC0-84EE-F1994F2D59FE}"/>
              </a:ext>
            </a:extLst>
          </p:cNvPr>
          <p:cNvSpPr/>
          <p:nvPr/>
        </p:nvSpPr>
        <p:spPr>
          <a:xfrm>
            <a:off x="3897042" y="223753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3;p279">
            <a:extLst>
              <a:ext uri="{FF2B5EF4-FFF2-40B4-BE49-F238E27FC236}">
                <a16:creationId xmlns:a16="http://schemas.microsoft.com/office/drawing/2014/main" id="{73F361E1-E70D-4459-861F-13170FA2FEE1}"/>
              </a:ext>
            </a:extLst>
          </p:cNvPr>
          <p:cNvSpPr/>
          <p:nvPr/>
        </p:nvSpPr>
        <p:spPr>
          <a:xfrm>
            <a:off x="5923381" y="3285124"/>
            <a:ext cx="197606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IN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If someone didn’t understand English, what would you use to help you translate?</a:t>
            </a:r>
            <a:endParaRPr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684;p279">
            <a:extLst>
              <a:ext uri="{FF2B5EF4-FFF2-40B4-BE49-F238E27FC236}">
                <a16:creationId xmlns:a16="http://schemas.microsoft.com/office/drawing/2014/main" id="{53E072B1-838F-47D8-B1AF-DF4F6F45E107}"/>
              </a:ext>
            </a:extLst>
          </p:cNvPr>
          <p:cNvSpPr/>
          <p:nvPr/>
        </p:nvSpPr>
        <p:spPr>
          <a:xfrm>
            <a:off x="5923382" y="223753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E3D4449F-9520-4798-A20F-3A15FC04B9CB}"/>
              </a:ext>
            </a:extLst>
          </p:cNvPr>
          <p:cNvSpPr/>
          <p:nvPr/>
        </p:nvSpPr>
        <p:spPr>
          <a:xfrm>
            <a:off x="8201885" y="3285124"/>
            <a:ext cx="195463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IN" sz="1754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How has communication changed since you were younger?</a:t>
            </a:r>
            <a:endParaRPr sz="1754"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F9656F9E-55E7-4DF8-B8F4-BA475CB7F4EA}"/>
              </a:ext>
            </a:extLst>
          </p:cNvPr>
          <p:cNvSpPr/>
          <p:nvPr/>
        </p:nvSpPr>
        <p:spPr>
          <a:xfrm>
            <a:off x="8201885" y="223753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DEB417D-7650-41F0-A2D3-CD6A96A99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" y="0"/>
            <a:ext cx="10690860" cy="68122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Communication and Marketing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784981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understand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how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technology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used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for communication and marketing and broaden </a:t>
            </a:r>
            <a:r>
              <a:rPr lang="en-GB" sz="2000" spc="-18" dirty="0">
                <a:solidFill>
                  <a:schemeClr val="bg1"/>
                </a:solidFill>
                <a:cs typeface="Arial"/>
              </a:rPr>
              <a:t>my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knowledge of careers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available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000" spc="-13" dirty="0">
                <a:solidFill>
                  <a:schemeClr val="bg1"/>
                </a:solidFill>
                <a:cs typeface="Arial"/>
              </a:rPr>
              <a:t>this</a:t>
            </a:r>
            <a:r>
              <a:rPr lang="en-GB" sz="2000" spc="35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field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87673B3C-0BEF-4C50-92E3-9E0550CF07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03704" y="7002959"/>
            <a:ext cx="455081" cy="360000"/>
            <a:chOff x="1039" y="539"/>
            <a:chExt cx="4657" cy="3684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ED0D0441-67ED-41F6-A043-A01C0A757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" y="1993"/>
              <a:ext cx="388" cy="388"/>
            </a:xfrm>
            <a:custGeom>
              <a:avLst/>
              <a:gdLst>
                <a:gd name="T0" fmla="*/ 194 w 388"/>
                <a:gd name="T1" fmla="*/ 0 h 388"/>
                <a:gd name="T2" fmla="*/ 232 w 388"/>
                <a:gd name="T3" fmla="*/ 4 h 388"/>
                <a:gd name="T4" fmla="*/ 268 w 388"/>
                <a:gd name="T5" fmla="*/ 16 h 388"/>
                <a:gd name="T6" fmla="*/ 302 w 388"/>
                <a:gd name="T7" fmla="*/ 34 h 388"/>
                <a:gd name="T8" fmla="*/ 330 w 388"/>
                <a:gd name="T9" fmla="*/ 56 h 388"/>
                <a:gd name="T10" fmla="*/ 354 w 388"/>
                <a:gd name="T11" fmla="*/ 86 h 388"/>
                <a:gd name="T12" fmla="*/ 372 w 388"/>
                <a:gd name="T13" fmla="*/ 118 h 388"/>
                <a:gd name="T14" fmla="*/ 384 w 388"/>
                <a:gd name="T15" fmla="*/ 156 h 388"/>
                <a:gd name="T16" fmla="*/ 388 w 388"/>
                <a:gd name="T17" fmla="*/ 194 h 388"/>
                <a:gd name="T18" fmla="*/ 386 w 388"/>
                <a:gd name="T19" fmla="*/ 214 h 388"/>
                <a:gd name="T20" fmla="*/ 378 w 388"/>
                <a:gd name="T21" fmla="*/ 252 h 388"/>
                <a:gd name="T22" fmla="*/ 364 w 388"/>
                <a:gd name="T23" fmla="*/ 286 h 388"/>
                <a:gd name="T24" fmla="*/ 344 w 388"/>
                <a:gd name="T25" fmla="*/ 318 h 388"/>
                <a:gd name="T26" fmla="*/ 316 w 388"/>
                <a:gd name="T27" fmla="*/ 344 h 388"/>
                <a:gd name="T28" fmla="*/ 286 w 388"/>
                <a:gd name="T29" fmla="*/ 364 h 388"/>
                <a:gd name="T30" fmla="*/ 252 w 388"/>
                <a:gd name="T31" fmla="*/ 380 h 388"/>
                <a:gd name="T32" fmla="*/ 214 w 388"/>
                <a:gd name="T33" fmla="*/ 386 h 388"/>
                <a:gd name="T34" fmla="*/ 194 w 388"/>
                <a:gd name="T35" fmla="*/ 388 h 388"/>
                <a:gd name="T36" fmla="*/ 154 w 388"/>
                <a:gd name="T37" fmla="*/ 384 h 388"/>
                <a:gd name="T38" fmla="*/ 118 w 388"/>
                <a:gd name="T39" fmla="*/ 372 h 388"/>
                <a:gd name="T40" fmla="*/ 86 w 388"/>
                <a:gd name="T41" fmla="*/ 354 h 388"/>
                <a:gd name="T42" fmla="*/ 56 w 388"/>
                <a:gd name="T43" fmla="*/ 332 h 388"/>
                <a:gd name="T44" fmla="*/ 32 w 388"/>
                <a:gd name="T45" fmla="*/ 302 h 388"/>
                <a:gd name="T46" fmla="*/ 14 w 388"/>
                <a:gd name="T47" fmla="*/ 270 h 388"/>
                <a:gd name="T48" fmla="*/ 4 w 388"/>
                <a:gd name="T49" fmla="*/ 234 h 388"/>
                <a:gd name="T50" fmla="*/ 0 w 388"/>
                <a:gd name="T51" fmla="*/ 194 h 388"/>
                <a:gd name="T52" fmla="*/ 0 w 388"/>
                <a:gd name="T53" fmla="*/ 174 h 388"/>
                <a:gd name="T54" fmla="*/ 8 w 388"/>
                <a:gd name="T55" fmla="*/ 136 h 388"/>
                <a:gd name="T56" fmla="*/ 24 w 388"/>
                <a:gd name="T57" fmla="*/ 102 h 388"/>
                <a:gd name="T58" fmla="*/ 44 w 388"/>
                <a:gd name="T59" fmla="*/ 70 h 388"/>
                <a:gd name="T60" fmla="*/ 70 w 388"/>
                <a:gd name="T61" fmla="*/ 44 h 388"/>
                <a:gd name="T62" fmla="*/ 102 w 388"/>
                <a:gd name="T63" fmla="*/ 24 h 388"/>
                <a:gd name="T64" fmla="*/ 136 w 388"/>
                <a:gd name="T65" fmla="*/ 8 h 388"/>
                <a:gd name="T66" fmla="*/ 174 w 388"/>
                <a:gd name="T67" fmla="*/ 2 h 388"/>
                <a:gd name="T68" fmla="*/ 194 w 388"/>
                <a:gd name="T6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8" h="388">
                  <a:moveTo>
                    <a:pt x="194" y="0"/>
                  </a:moveTo>
                  <a:lnTo>
                    <a:pt x="194" y="0"/>
                  </a:lnTo>
                  <a:lnTo>
                    <a:pt x="214" y="2"/>
                  </a:lnTo>
                  <a:lnTo>
                    <a:pt x="232" y="4"/>
                  </a:lnTo>
                  <a:lnTo>
                    <a:pt x="252" y="8"/>
                  </a:lnTo>
                  <a:lnTo>
                    <a:pt x="268" y="16"/>
                  </a:lnTo>
                  <a:lnTo>
                    <a:pt x="286" y="24"/>
                  </a:lnTo>
                  <a:lnTo>
                    <a:pt x="302" y="34"/>
                  </a:lnTo>
                  <a:lnTo>
                    <a:pt x="316" y="44"/>
                  </a:lnTo>
                  <a:lnTo>
                    <a:pt x="330" y="56"/>
                  </a:lnTo>
                  <a:lnTo>
                    <a:pt x="344" y="70"/>
                  </a:lnTo>
                  <a:lnTo>
                    <a:pt x="354" y="86"/>
                  </a:lnTo>
                  <a:lnTo>
                    <a:pt x="364" y="102"/>
                  </a:lnTo>
                  <a:lnTo>
                    <a:pt x="372" y="118"/>
                  </a:lnTo>
                  <a:lnTo>
                    <a:pt x="378" y="136"/>
                  </a:lnTo>
                  <a:lnTo>
                    <a:pt x="384" y="156"/>
                  </a:lnTo>
                  <a:lnTo>
                    <a:pt x="386" y="174"/>
                  </a:lnTo>
                  <a:lnTo>
                    <a:pt x="388" y="194"/>
                  </a:lnTo>
                  <a:lnTo>
                    <a:pt x="388" y="194"/>
                  </a:lnTo>
                  <a:lnTo>
                    <a:pt x="386" y="214"/>
                  </a:lnTo>
                  <a:lnTo>
                    <a:pt x="384" y="234"/>
                  </a:lnTo>
                  <a:lnTo>
                    <a:pt x="378" y="252"/>
                  </a:lnTo>
                  <a:lnTo>
                    <a:pt x="372" y="270"/>
                  </a:lnTo>
                  <a:lnTo>
                    <a:pt x="364" y="286"/>
                  </a:lnTo>
                  <a:lnTo>
                    <a:pt x="354" y="302"/>
                  </a:lnTo>
                  <a:lnTo>
                    <a:pt x="344" y="318"/>
                  </a:lnTo>
                  <a:lnTo>
                    <a:pt x="330" y="332"/>
                  </a:lnTo>
                  <a:lnTo>
                    <a:pt x="316" y="344"/>
                  </a:lnTo>
                  <a:lnTo>
                    <a:pt x="302" y="354"/>
                  </a:lnTo>
                  <a:lnTo>
                    <a:pt x="286" y="364"/>
                  </a:lnTo>
                  <a:lnTo>
                    <a:pt x="268" y="372"/>
                  </a:lnTo>
                  <a:lnTo>
                    <a:pt x="252" y="380"/>
                  </a:lnTo>
                  <a:lnTo>
                    <a:pt x="232" y="384"/>
                  </a:lnTo>
                  <a:lnTo>
                    <a:pt x="214" y="386"/>
                  </a:lnTo>
                  <a:lnTo>
                    <a:pt x="194" y="388"/>
                  </a:lnTo>
                  <a:lnTo>
                    <a:pt x="194" y="388"/>
                  </a:lnTo>
                  <a:lnTo>
                    <a:pt x="174" y="386"/>
                  </a:lnTo>
                  <a:lnTo>
                    <a:pt x="154" y="384"/>
                  </a:lnTo>
                  <a:lnTo>
                    <a:pt x="136" y="380"/>
                  </a:lnTo>
                  <a:lnTo>
                    <a:pt x="118" y="372"/>
                  </a:lnTo>
                  <a:lnTo>
                    <a:pt x="102" y="364"/>
                  </a:lnTo>
                  <a:lnTo>
                    <a:pt x="86" y="354"/>
                  </a:lnTo>
                  <a:lnTo>
                    <a:pt x="70" y="344"/>
                  </a:lnTo>
                  <a:lnTo>
                    <a:pt x="56" y="332"/>
                  </a:lnTo>
                  <a:lnTo>
                    <a:pt x="44" y="318"/>
                  </a:lnTo>
                  <a:lnTo>
                    <a:pt x="32" y="302"/>
                  </a:lnTo>
                  <a:lnTo>
                    <a:pt x="24" y="286"/>
                  </a:lnTo>
                  <a:lnTo>
                    <a:pt x="14" y="270"/>
                  </a:lnTo>
                  <a:lnTo>
                    <a:pt x="8" y="252"/>
                  </a:lnTo>
                  <a:lnTo>
                    <a:pt x="4" y="234"/>
                  </a:lnTo>
                  <a:lnTo>
                    <a:pt x="0" y="21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0" y="174"/>
                  </a:lnTo>
                  <a:lnTo>
                    <a:pt x="4" y="156"/>
                  </a:lnTo>
                  <a:lnTo>
                    <a:pt x="8" y="136"/>
                  </a:lnTo>
                  <a:lnTo>
                    <a:pt x="14" y="118"/>
                  </a:lnTo>
                  <a:lnTo>
                    <a:pt x="24" y="102"/>
                  </a:lnTo>
                  <a:lnTo>
                    <a:pt x="32" y="86"/>
                  </a:lnTo>
                  <a:lnTo>
                    <a:pt x="44" y="70"/>
                  </a:lnTo>
                  <a:lnTo>
                    <a:pt x="56" y="56"/>
                  </a:lnTo>
                  <a:lnTo>
                    <a:pt x="70" y="44"/>
                  </a:lnTo>
                  <a:lnTo>
                    <a:pt x="86" y="34"/>
                  </a:lnTo>
                  <a:lnTo>
                    <a:pt x="102" y="24"/>
                  </a:lnTo>
                  <a:lnTo>
                    <a:pt x="118" y="16"/>
                  </a:lnTo>
                  <a:lnTo>
                    <a:pt x="136" y="8"/>
                  </a:lnTo>
                  <a:lnTo>
                    <a:pt x="154" y="4"/>
                  </a:lnTo>
                  <a:lnTo>
                    <a:pt x="174" y="2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34CF436B-FD13-471F-9875-6E8957D7B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" y="1993"/>
              <a:ext cx="389" cy="388"/>
            </a:xfrm>
            <a:custGeom>
              <a:avLst/>
              <a:gdLst>
                <a:gd name="T0" fmla="*/ 195 w 389"/>
                <a:gd name="T1" fmla="*/ 0 h 388"/>
                <a:gd name="T2" fmla="*/ 235 w 389"/>
                <a:gd name="T3" fmla="*/ 4 h 388"/>
                <a:gd name="T4" fmla="*/ 271 w 389"/>
                <a:gd name="T5" fmla="*/ 16 h 388"/>
                <a:gd name="T6" fmla="*/ 305 w 389"/>
                <a:gd name="T7" fmla="*/ 34 h 388"/>
                <a:gd name="T8" fmla="*/ 333 w 389"/>
                <a:gd name="T9" fmla="*/ 56 h 388"/>
                <a:gd name="T10" fmla="*/ 357 w 389"/>
                <a:gd name="T11" fmla="*/ 86 h 388"/>
                <a:gd name="T12" fmla="*/ 375 w 389"/>
                <a:gd name="T13" fmla="*/ 118 h 388"/>
                <a:gd name="T14" fmla="*/ 385 w 389"/>
                <a:gd name="T15" fmla="*/ 156 h 388"/>
                <a:gd name="T16" fmla="*/ 389 w 389"/>
                <a:gd name="T17" fmla="*/ 194 h 388"/>
                <a:gd name="T18" fmla="*/ 389 w 389"/>
                <a:gd name="T19" fmla="*/ 214 h 388"/>
                <a:gd name="T20" fmla="*/ 381 w 389"/>
                <a:gd name="T21" fmla="*/ 252 h 388"/>
                <a:gd name="T22" fmla="*/ 367 w 389"/>
                <a:gd name="T23" fmla="*/ 286 h 388"/>
                <a:gd name="T24" fmla="*/ 345 w 389"/>
                <a:gd name="T25" fmla="*/ 318 h 388"/>
                <a:gd name="T26" fmla="*/ 319 w 389"/>
                <a:gd name="T27" fmla="*/ 344 h 388"/>
                <a:gd name="T28" fmla="*/ 289 w 389"/>
                <a:gd name="T29" fmla="*/ 364 h 388"/>
                <a:gd name="T30" fmla="*/ 253 w 389"/>
                <a:gd name="T31" fmla="*/ 380 h 388"/>
                <a:gd name="T32" fmla="*/ 215 w 389"/>
                <a:gd name="T33" fmla="*/ 386 h 388"/>
                <a:gd name="T34" fmla="*/ 195 w 389"/>
                <a:gd name="T35" fmla="*/ 388 h 388"/>
                <a:gd name="T36" fmla="*/ 156 w 389"/>
                <a:gd name="T37" fmla="*/ 384 h 388"/>
                <a:gd name="T38" fmla="*/ 120 w 389"/>
                <a:gd name="T39" fmla="*/ 372 h 388"/>
                <a:gd name="T40" fmla="*/ 86 w 389"/>
                <a:gd name="T41" fmla="*/ 354 h 388"/>
                <a:gd name="T42" fmla="*/ 58 w 389"/>
                <a:gd name="T43" fmla="*/ 332 h 388"/>
                <a:gd name="T44" fmla="*/ 34 w 389"/>
                <a:gd name="T45" fmla="*/ 302 h 388"/>
                <a:gd name="T46" fmla="*/ 16 w 389"/>
                <a:gd name="T47" fmla="*/ 270 h 388"/>
                <a:gd name="T48" fmla="*/ 4 w 389"/>
                <a:gd name="T49" fmla="*/ 234 h 388"/>
                <a:gd name="T50" fmla="*/ 0 w 389"/>
                <a:gd name="T51" fmla="*/ 194 h 388"/>
                <a:gd name="T52" fmla="*/ 2 w 389"/>
                <a:gd name="T53" fmla="*/ 174 h 388"/>
                <a:gd name="T54" fmla="*/ 10 w 389"/>
                <a:gd name="T55" fmla="*/ 136 h 388"/>
                <a:gd name="T56" fmla="*/ 24 w 389"/>
                <a:gd name="T57" fmla="*/ 102 h 388"/>
                <a:gd name="T58" fmla="*/ 46 w 389"/>
                <a:gd name="T59" fmla="*/ 70 h 388"/>
                <a:gd name="T60" fmla="*/ 72 w 389"/>
                <a:gd name="T61" fmla="*/ 44 h 388"/>
                <a:gd name="T62" fmla="*/ 102 w 389"/>
                <a:gd name="T63" fmla="*/ 24 h 388"/>
                <a:gd name="T64" fmla="*/ 138 w 389"/>
                <a:gd name="T65" fmla="*/ 8 h 388"/>
                <a:gd name="T66" fmla="*/ 176 w 389"/>
                <a:gd name="T67" fmla="*/ 2 h 388"/>
                <a:gd name="T68" fmla="*/ 195 w 389"/>
                <a:gd name="T6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9" h="388">
                  <a:moveTo>
                    <a:pt x="195" y="0"/>
                  </a:moveTo>
                  <a:lnTo>
                    <a:pt x="195" y="0"/>
                  </a:lnTo>
                  <a:lnTo>
                    <a:pt x="215" y="2"/>
                  </a:lnTo>
                  <a:lnTo>
                    <a:pt x="235" y="4"/>
                  </a:lnTo>
                  <a:lnTo>
                    <a:pt x="253" y="8"/>
                  </a:lnTo>
                  <a:lnTo>
                    <a:pt x="271" y="16"/>
                  </a:lnTo>
                  <a:lnTo>
                    <a:pt x="289" y="24"/>
                  </a:lnTo>
                  <a:lnTo>
                    <a:pt x="305" y="34"/>
                  </a:lnTo>
                  <a:lnTo>
                    <a:pt x="319" y="44"/>
                  </a:lnTo>
                  <a:lnTo>
                    <a:pt x="333" y="56"/>
                  </a:lnTo>
                  <a:lnTo>
                    <a:pt x="345" y="70"/>
                  </a:lnTo>
                  <a:lnTo>
                    <a:pt x="357" y="86"/>
                  </a:lnTo>
                  <a:lnTo>
                    <a:pt x="367" y="102"/>
                  </a:lnTo>
                  <a:lnTo>
                    <a:pt x="375" y="118"/>
                  </a:lnTo>
                  <a:lnTo>
                    <a:pt x="381" y="136"/>
                  </a:lnTo>
                  <a:lnTo>
                    <a:pt x="385" y="156"/>
                  </a:lnTo>
                  <a:lnTo>
                    <a:pt x="389" y="174"/>
                  </a:lnTo>
                  <a:lnTo>
                    <a:pt x="389" y="194"/>
                  </a:lnTo>
                  <a:lnTo>
                    <a:pt x="389" y="194"/>
                  </a:lnTo>
                  <a:lnTo>
                    <a:pt x="389" y="214"/>
                  </a:lnTo>
                  <a:lnTo>
                    <a:pt x="385" y="234"/>
                  </a:lnTo>
                  <a:lnTo>
                    <a:pt x="381" y="252"/>
                  </a:lnTo>
                  <a:lnTo>
                    <a:pt x="375" y="270"/>
                  </a:lnTo>
                  <a:lnTo>
                    <a:pt x="367" y="286"/>
                  </a:lnTo>
                  <a:lnTo>
                    <a:pt x="357" y="302"/>
                  </a:lnTo>
                  <a:lnTo>
                    <a:pt x="345" y="318"/>
                  </a:lnTo>
                  <a:lnTo>
                    <a:pt x="333" y="332"/>
                  </a:lnTo>
                  <a:lnTo>
                    <a:pt x="319" y="344"/>
                  </a:lnTo>
                  <a:lnTo>
                    <a:pt x="305" y="354"/>
                  </a:lnTo>
                  <a:lnTo>
                    <a:pt x="289" y="364"/>
                  </a:lnTo>
                  <a:lnTo>
                    <a:pt x="271" y="372"/>
                  </a:lnTo>
                  <a:lnTo>
                    <a:pt x="253" y="380"/>
                  </a:lnTo>
                  <a:lnTo>
                    <a:pt x="235" y="384"/>
                  </a:lnTo>
                  <a:lnTo>
                    <a:pt x="215" y="386"/>
                  </a:lnTo>
                  <a:lnTo>
                    <a:pt x="195" y="388"/>
                  </a:lnTo>
                  <a:lnTo>
                    <a:pt x="195" y="388"/>
                  </a:lnTo>
                  <a:lnTo>
                    <a:pt x="176" y="386"/>
                  </a:lnTo>
                  <a:lnTo>
                    <a:pt x="156" y="384"/>
                  </a:lnTo>
                  <a:lnTo>
                    <a:pt x="138" y="380"/>
                  </a:lnTo>
                  <a:lnTo>
                    <a:pt x="120" y="372"/>
                  </a:lnTo>
                  <a:lnTo>
                    <a:pt x="102" y="364"/>
                  </a:lnTo>
                  <a:lnTo>
                    <a:pt x="86" y="354"/>
                  </a:lnTo>
                  <a:lnTo>
                    <a:pt x="72" y="344"/>
                  </a:lnTo>
                  <a:lnTo>
                    <a:pt x="58" y="332"/>
                  </a:lnTo>
                  <a:lnTo>
                    <a:pt x="46" y="318"/>
                  </a:lnTo>
                  <a:lnTo>
                    <a:pt x="34" y="302"/>
                  </a:lnTo>
                  <a:lnTo>
                    <a:pt x="24" y="286"/>
                  </a:lnTo>
                  <a:lnTo>
                    <a:pt x="16" y="270"/>
                  </a:lnTo>
                  <a:lnTo>
                    <a:pt x="10" y="252"/>
                  </a:lnTo>
                  <a:lnTo>
                    <a:pt x="4" y="234"/>
                  </a:lnTo>
                  <a:lnTo>
                    <a:pt x="2" y="21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2" y="174"/>
                  </a:lnTo>
                  <a:lnTo>
                    <a:pt x="4" y="156"/>
                  </a:lnTo>
                  <a:lnTo>
                    <a:pt x="10" y="136"/>
                  </a:lnTo>
                  <a:lnTo>
                    <a:pt x="16" y="118"/>
                  </a:lnTo>
                  <a:lnTo>
                    <a:pt x="24" y="102"/>
                  </a:lnTo>
                  <a:lnTo>
                    <a:pt x="34" y="86"/>
                  </a:lnTo>
                  <a:lnTo>
                    <a:pt x="46" y="70"/>
                  </a:lnTo>
                  <a:lnTo>
                    <a:pt x="58" y="56"/>
                  </a:lnTo>
                  <a:lnTo>
                    <a:pt x="72" y="44"/>
                  </a:lnTo>
                  <a:lnTo>
                    <a:pt x="86" y="34"/>
                  </a:lnTo>
                  <a:lnTo>
                    <a:pt x="102" y="24"/>
                  </a:lnTo>
                  <a:lnTo>
                    <a:pt x="120" y="16"/>
                  </a:lnTo>
                  <a:lnTo>
                    <a:pt x="138" y="8"/>
                  </a:lnTo>
                  <a:lnTo>
                    <a:pt x="156" y="4"/>
                  </a:lnTo>
                  <a:lnTo>
                    <a:pt x="176" y="2"/>
                  </a:lnTo>
                  <a:lnTo>
                    <a:pt x="195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821BA8C8-DB93-4074-A986-FD6C7121E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1993"/>
              <a:ext cx="388" cy="388"/>
            </a:xfrm>
            <a:custGeom>
              <a:avLst/>
              <a:gdLst>
                <a:gd name="T0" fmla="*/ 194 w 388"/>
                <a:gd name="T1" fmla="*/ 0 h 388"/>
                <a:gd name="T2" fmla="*/ 234 w 388"/>
                <a:gd name="T3" fmla="*/ 4 h 388"/>
                <a:gd name="T4" fmla="*/ 270 w 388"/>
                <a:gd name="T5" fmla="*/ 16 h 388"/>
                <a:gd name="T6" fmla="*/ 302 w 388"/>
                <a:gd name="T7" fmla="*/ 34 h 388"/>
                <a:gd name="T8" fmla="*/ 332 w 388"/>
                <a:gd name="T9" fmla="*/ 56 h 388"/>
                <a:gd name="T10" fmla="*/ 354 w 388"/>
                <a:gd name="T11" fmla="*/ 86 h 388"/>
                <a:gd name="T12" fmla="*/ 372 w 388"/>
                <a:gd name="T13" fmla="*/ 118 h 388"/>
                <a:gd name="T14" fmla="*/ 384 w 388"/>
                <a:gd name="T15" fmla="*/ 156 h 388"/>
                <a:gd name="T16" fmla="*/ 388 w 388"/>
                <a:gd name="T17" fmla="*/ 194 h 388"/>
                <a:gd name="T18" fmla="*/ 388 w 388"/>
                <a:gd name="T19" fmla="*/ 214 h 388"/>
                <a:gd name="T20" fmla="*/ 380 w 388"/>
                <a:gd name="T21" fmla="*/ 252 h 388"/>
                <a:gd name="T22" fmla="*/ 364 w 388"/>
                <a:gd name="T23" fmla="*/ 286 h 388"/>
                <a:gd name="T24" fmla="*/ 344 w 388"/>
                <a:gd name="T25" fmla="*/ 318 h 388"/>
                <a:gd name="T26" fmla="*/ 318 w 388"/>
                <a:gd name="T27" fmla="*/ 344 h 388"/>
                <a:gd name="T28" fmla="*/ 286 w 388"/>
                <a:gd name="T29" fmla="*/ 364 h 388"/>
                <a:gd name="T30" fmla="*/ 252 w 388"/>
                <a:gd name="T31" fmla="*/ 380 h 388"/>
                <a:gd name="T32" fmla="*/ 214 w 388"/>
                <a:gd name="T33" fmla="*/ 386 h 388"/>
                <a:gd name="T34" fmla="*/ 194 w 388"/>
                <a:gd name="T35" fmla="*/ 388 h 388"/>
                <a:gd name="T36" fmla="*/ 156 w 388"/>
                <a:gd name="T37" fmla="*/ 384 h 388"/>
                <a:gd name="T38" fmla="*/ 118 w 388"/>
                <a:gd name="T39" fmla="*/ 372 h 388"/>
                <a:gd name="T40" fmla="*/ 86 w 388"/>
                <a:gd name="T41" fmla="*/ 354 h 388"/>
                <a:gd name="T42" fmla="*/ 58 w 388"/>
                <a:gd name="T43" fmla="*/ 332 h 388"/>
                <a:gd name="T44" fmla="*/ 34 w 388"/>
                <a:gd name="T45" fmla="*/ 302 h 388"/>
                <a:gd name="T46" fmla="*/ 16 w 388"/>
                <a:gd name="T47" fmla="*/ 270 h 388"/>
                <a:gd name="T48" fmla="*/ 4 w 388"/>
                <a:gd name="T49" fmla="*/ 234 h 388"/>
                <a:gd name="T50" fmla="*/ 0 w 388"/>
                <a:gd name="T51" fmla="*/ 194 h 388"/>
                <a:gd name="T52" fmla="*/ 2 w 388"/>
                <a:gd name="T53" fmla="*/ 174 h 388"/>
                <a:gd name="T54" fmla="*/ 8 w 388"/>
                <a:gd name="T55" fmla="*/ 136 h 388"/>
                <a:gd name="T56" fmla="*/ 24 w 388"/>
                <a:gd name="T57" fmla="*/ 102 h 388"/>
                <a:gd name="T58" fmla="*/ 44 w 388"/>
                <a:gd name="T59" fmla="*/ 70 h 388"/>
                <a:gd name="T60" fmla="*/ 70 w 388"/>
                <a:gd name="T61" fmla="*/ 44 h 388"/>
                <a:gd name="T62" fmla="*/ 102 w 388"/>
                <a:gd name="T63" fmla="*/ 24 h 388"/>
                <a:gd name="T64" fmla="*/ 136 w 388"/>
                <a:gd name="T65" fmla="*/ 8 h 388"/>
                <a:gd name="T66" fmla="*/ 174 w 388"/>
                <a:gd name="T67" fmla="*/ 2 h 388"/>
                <a:gd name="T68" fmla="*/ 194 w 388"/>
                <a:gd name="T6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8" h="388">
                  <a:moveTo>
                    <a:pt x="194" y="0"/>
                  </a:moveTo>
                  <a:lnTo>
                    <a:pt x="194" y="0"/>
                  </a:lnTo>
                  <a:lnTo>
                    <a:pt x="214" y="2"/>
                  </a:lnTo>
                  <a:lnTo>
                    <a:pt x="234" y="4"/>
                  </a:lnTo>
                  <a:lnTo>
                    <a:pt x="252" y="8"/>
                  </a:lnTo>
                  <a:lnTo>
                    <a:pt x="270" y="16"/>
                  </a:lnTo>
                  <a:lnTo>
                    <a:pt x="286" y="24"/>
                  </a:lnTo>
                  <a:lnTo>
                    <a:pt x="302" y="34"/>
                  </a:lnTo>
                  <a:lnTo>
                    <a:pt x="318" y="44"/>
                  </a:lnTo>
                  <a:lnTo>
                    <a:pt x="332" y="56"/>
                  </a:lnTo>
                  <a:lnTo>
                    <a:pt x="344" y="70"/>
                  </a:lnTo>
                  <a:lnTo>
                    <a:pt x="354" y="86"/>
                  </a:lnTo>
                  <a:lnTo>
                    <a:pt x="364" y="102"/>
                  </a:lnTo>
                  <a:lnTo>
                    <a:pt x="372" y="118"/>
                  </a:lnTo>
                  <a:lnTo>
                    <a:pt x="380" y="136"/>
                  </a:lnTo>
                  <a:lnTo>
                    <a:pt x="384" y="156"/>
                  </a:lnTo>
                  <a:lnTo>
                    <a:pt x="388" y="174"/>
                  </a:lnTo>
                  <a:lnTo>
                    <a:pt x="388" y="194"/>
                  </a:lnTo>
                  <a:lnTo>
                    <a:pt x="388" y="194"/>
                  </a:lnTo>
                  <a:lnTo>
                    <a:pt x="388" y="214"/>
                  </a:lnTo>
                  <a:lnTo>
                    <a:pt x="384" y="234"/>
                  </a:lnTo>
                  <a:lnTo>
                    <a:pt x="380" y="252"/>
                  </a:lnTo>
                  <a:lnTo>
                    <a:pt x="372" y="270"/>
                  </a:lnTo>
                  <a:lnTo>
                    <a:pt x="364" y="286"/>
                  </a:lnTo>
                  <a:lnTo>
                    <a:pt x="354" y="302"/>
                  </a:lnTo>
                  <a:lnTo>
                    <a:pt x="344" y="318"/>
                  </a:lnTo>
                  <a:lnTo>
                    <a:pt x="332" y="332"/>
                  </a:lnTo>
                  <a:lnTo>
                    <a:pt x="318" y="344"/>
                  </a:lnTo>
                  <a:lnTo>
                    <a:pt x="302" y="354"/>
                  </a:lnTo>
                  <a:lnTo>
                    <a:pt x="286" y="364"/>
                  </a:lnTo>
                  <a:lnTo>
                    <a:pt x="270" y="372"/>
                  </a:lnTo>
                  <a:lnTo>
                    <a:pt x="252" y="380"/>
                  </a:lnTo>
                  <a:lnTo>
                    <a:pt x="234" y="384"/>
                  </a:lnTo>
                  <a:lnTo>
                    <a:pt x="214" y="386"/>
                  </a:lnTo>
                  <a:lnTo>
                    <a:pt x="194" y="388"/>
                  </a:lnTo>
                  <a:lnTo>
                    <a:pt x="194" y="388"/>
                  </a:lnTo>
                  <a:lnTo>
                    <a:pt x="174" y="386"/>
                  </a:lnTo>
                  <a:lnTo>
                    <a:pt x="156" y="384"/>
                  </a:lnTo>
                  <a:lnTo>
                    <a:pt x="136" y="380"/>
                  </a:lnTo>
                  <a:lnTo>
                    <a:pt x="118" y="372"/>
                  </a:lnTo>
                  <a:lnTo>
                    <a:pt x="102" y="364"/>
                  </a:lnTo>
                  <a:lnTo>
                    <a:pt x="86" y="354"/>
                  </a:lnTo>
                  <a:lnTo>
                    <a:pt x="70" y="344"/>
                  </a:lnTo>
                  <a:lnTo>
                    <a:pt x="58" y="332"/>
                  </a:lnTo>
                  <a:lnTo>
                    <a:pt x="44" y="318"/>
                  </a:lnTo>
                  <a:lnTo>
                    <a:pt x="34" y="302"/>
                  </a:lnTo>
                  <a:lnTo>
                    <a:pt x="24" y="286"/>
                  </a:lnTo>
                  <a:lnTo>
                    <a:pt x="16" y="270"/>
                  </a:lnTo>
                  <a:lnTo>
                    <a:pt x="8" y="252"/>
                  </a:lnTo>
                  <a:lnTo>
                    <a:pt x="4" y="234"/>
                  </a:lnTo>
                  <a:lnTo>
                    <a:pt x="2" y="21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2" y="174"/>
                  </a:lnTo>
                  <a:lnTo>
                    <a:pt x="4" y="156"/>
                  </a:lnTo>
                  <a:lnTo>
                    <a:pt x="8" y="136"/>
                  </a:lnTo>
                  <a:lnTo>
                    <a:pt x="16" y="118"/>
                  </a:lnTo>
                  <a:lnTo>
                    <a:pt x="24" y="102"/>
                  </a:lnTo>
                  <a:lnTo>
                    <a:pt x="34" y="86"/>
                  </a:lnTo>
                  <a:lnTo>
                    <a:pt x="44" y="70"/>
                  </a:lnTo>
                  <a:lnTo>
                    <a:pt x="58" y="56"/>
                  </a:lnTo>
                  <a:lnTo>
                    <a:pt x="70" y="44"/>
                  </a:lnTo>
                  <a:lnTo>
                    <a:pt x="86" y="34"/>
                  </a:lnTo>
                  <a:lnTo>
                    <a:pt x="102" y="24"/>
                  </a:lnTo>
                  <a:lnTo>
                    <a:pt x="118" y="16"/>
                  </a:lnTo>
                  <a:lnTo>
                    <a:pt x="136" y="8"/>
                  </a:lnTo>
                  <a:lnTo>
                    <a:pt x="156" y="4"/>
                  </a:lnTo>
                  <a:lnTo>
                    <a:pt x="174" y="2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D82587BC-4BDF-4F2A-AFC2-7E15116C50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9" y="539"/>
              <a:ext cx="3297" cy="3296"/>
            </a:xfrm>
            <a:custGeom>
              <a:avLst/>
              <a:gdLst>
                <a:gd name="T0" fmla="*/ 3183 w 3297"/>
                <a:gd name="T1" fmla="*/ 2252 h 3296"/>
                <a:gd name="T2" fmla="*/ 3253 w 3297"/>
                <a:gd name="T3" fmla="*/ 2026 h 3296"/>
                <a:gd name="T4" fmla="*/ 3291 w 3297"/>
                <a:gd name="T5" fmla="*/ 1790 h 3296"/>
                <a:gd name="T6" fmla="*/ 3295 w 3297"/>
                <a:gd name="T7" fmla="*/ 1564 h 3296"/>
                <a:gd name="T8" fmla="*/ 3223 w 3297"/>
                <a:gd name="T9" fmla="*/ 1158 h 3296"/>
                <a:gd name="T10" fmla="*/ 3057 w 3297"/>
                <a:gd name="T11" fmla="*/ 794 h 3296"/>
                <a:gd name="T12" fmla="*/ 2813 w 3297"/>
                <a:gd name="T13" fmla="*/ 482 h 3296"/>
                <a:gd name="T14" fmla="*/ 2503 w 3297"/>
                <a:gd name="T15" fmla="*/ 238 h 3296"/>
                <a:gd name="T16" fmla="*/ 2139 w 3297"/>
                <a:gd name="T17" fmla="*/ 74 h 3296"/>
                <a:gd name="T18" fmla="*/ 1733 w 3297"/>
                <a:gd name="T19" fmla="*/ 2 h 3296"/>
                <a:gd name="T20" fmla="*/ 1397 w 3297"/>
                <a:gd name="T21" fmla="*/ 20 h 3296"/>
                <a:gd name="T22" fmla="*/ 1007 w 3297"/>
                <a:gd name="T23" fmla="*/ 130 h 3296"/>
                <a:gd name="T24" fmla="*/ 662 w 3297"/>
                <a:gd name="T25" fmla="*/ 328 h 3296"/>
                <a:gd name="T26" fmla="*/ 376 w 3297"/>
                <a:gd name="T27" fmla="*/ 600 h 3296"/>
                <a:gd name="T28" fmla="*/ 162 w 3297"/>
                <a:gd name="T29" fmla="*/ 934 h 3296"/>
                <a:gd name="T30" fmla="*/ 32 w 3297"/>
                <a:gd name="T31" fmla="*/ 1316 h 3296"/>
                <a:gd name="T32" fmla="*/ 0 w 3297"/>
                <a:gd name="T33" fmla="*/ 1648 h 3296"/>
                <a:gd name="T34" fmla="*/ 52 w 3297"/>
                <a:gd name="T35" fmla="*/ 2060 h 3296"/>
                <a:gd name="T36" fmla="*/ 198 w 3297"/>
                <a:gd name="T37" fmla="*/ 2434 h 3296"/>
                <a:gd name="T38" fmla="*/ 428 w 3297"/>
                <a:gd name="T39" fmla="*/ 2756 h 3296"/>
                <a:gd name="T40" fmla="*/ 726 w 3297"/>
                <a:gd name="T41" fmla="*/ 3014 h 3296"/>
                <a:gd name="T42" fmla="*/ 1081 w 3297"/>
                <a:gd name="T43" fmla="*/ 3196 h 3296"/>
                <a:gd name="T44" fmla="*/ 1479 w 3297"/>
                <a:gd name="T45" fmla="*/ 3288 h 3296"/>
                <a:gd name="T46" fmla="*/ 1771 w 3297"/>
                <a:gd name="T47" fmla="*/ 3292 h 3296"/>
                <a:gd name="T48" fmla="*/ 2069 w 3297"/>
                <a:gd name="T49" fmla="*/ 3242 h 3296"/>
                <a:gd name="T50" fmla="*/ 2353 w 3297"/>
                <a:gd name="T51" fmla="*/ 3138 h 3296"/>
                <a:gd name="T52" fmla="*/ 3159 w 3297"/>
                <a:gd name="T53" fmla="*/ 3288 h 3296"/>
                <a:gd name="T54" fmla="*/ 3217 w 3297"/>
                <a:gd name="T55" fmla="*/ 3294 h 3296"/>
                <a:gd name="T56" fmla="*/ 3271 w 3297"/>
                <a:gd name="T57" fmla="*/ 3266 h 3296"/>
                <a:gd name="T58" fmla="*/ 3297 w 3297"/>
                <a:gd name="T59" fmla="*/ 3206 h 3296"/>
                <a:gd name="T60" fmla="*/ 3067 w 3297"/>
                <a:gd name="T61" fmla="*/ 3032 h 3296"/>
                <a:gd name="T62" fmla="*/ 2559 w 3297"/>
                <a:gd name="T63" fmla="*/ 2808 h 3296"/>
                <a:gd name="T64" fmla="*/ 2499 w 3297"/>
                <a:gd name="T65" fmla="*/ 2826 h 3296"/>
                <a:gd name="T66" fmla="*/ 2305 w 3297"/>
                <a:gd name="T67" fmla="*/ 2946 h 3296"/>
                <a:gd name="T68" fmla="*/ 2041 w 3297"/>
                <a:gd name="T69" fmla="*/ 3048 h 3296"/>
                <a:gd name="T70" fmla="*/ 1763 w 3297"/>
                <a:gd name="T71" fmla="*/ 3098 h 3296"/>
                <a:gd name="T72" fmla="*/ 1499 w 3297"/>
                <a:gd name="T73" fmla="*/ 3094 h 3296"/>
                <a:gd name="T74" fmla="*/ 1149 w 3297"/>
                <a:gd name="T75" fmla="*/ 3014 h 3296"/>
                <a:gd name="T76" fmla="*/ 834 w 3297"/>
                <a:gd name="T77" fmla="*/ 2854 h 3296"/>
                <a:gd name="T78" fmla="*/ 572 w 3297"/>
                <a:gd name="T79" fmla="*/ 2624 h 3296"/>
                <a:gd name="T80" fmla="*/ 370 w 3297"/>
                <a:gd name="T81" fmla="*/ 2340 h 3296"/>
                <a:gd name="T82" fmla="*/ 240 w 3297"/>
                <a:gd name="T83" fmla="*/ 2010 h 3296"/>
                <a:gd name="T84" fmla="*/ 194 w 3297"/>
                <a:gd name="T85" fmla="*/ 1646 h 3296"/>
                <a:gd name="T86" fmla="*/ 224 w 3297"/>
                <a:gd name="T87" fmla="*/ 1354 h 3296"/>
                <a:gd name="T88" fmla="*/ 338 w 3297"/>
                <a:gd name="T89" fmla="*/ 1016 h 3296"/>
                <a:gd name="T90" fmla="*/ 528 w 3297"/>
                <a:gd name="T91" fmla="*/ 722 h 3296"/>
                <a:gd name="T92" fmla="*/ 780 w 3297"/>
                <a:gd name="T93" fmla="*/ 482 h 3296"/>
                <a:gd name="T94" fmla="*/ 1085 w 3297"/>
                <a:gd name="T95" fmla="*/ 308 h 3296"/>
                <a:gd name="T96" fmla="*/ 1429 w 3297"/>
                <a:gd name="T97" fmla="*/ 210 h 3296"/>
                <a:gd name="T98" fmla="*/ 1725 w 3297"/>
                <a:gd name="T99" fmla="*/ 196 h 3296"/>
                <a:gd name="T100" fmla="*/ 2083 w 3297"/>
                <a:gd name="T101" fmla="*/ 260 h 3296"/>
                <a:gd name="T102" fmla="*/ 2405 w 3297"/>
                <a:gd name="T103" fmla="*/ 406 h 3296"/>
                <a:gd name="T104" fmla="*/ 2679 w 3297"/>
                <a:gd name="T105" fmla="*/ 620 h 3296"/>
                <a:gd name="T106" fmla="*/ 2895 w 3297"/>
                <a:gd name="T107" fmla="*/ 896 h 3296"/>
                <a:gd name="T108" fmla="*/ 3039 w 3297"/>
                <a:gd name="T109" fmla="*/ 1216 h 3296"/>
                <a:gd name="T110" fmla="*/ 3103 w 3297"/>
                <a:gd name="T111" fmla="*/ 1574 h 3296"/>
                <a:gd name="T112" fmla="*/ 3097 w 3297"/>
                <a:gd name="T113" fmla="*/ 1782 h 3296"/>
                <a:gd name="T114" fmla="*/ 3061 w 3297"/>
                <a:gd name="T115" fmla="*/ 1998 h 3296"/>
                <a:gd name="T116" fmla="*/ 2993 w 3297"/>
                <a:gd name="T117" fmla="*/ 2206 h 3296"/>
                <a:gd name="T118" fmla="*/ 2929 w 3297"/>
                <a:gd name="T119" fmla="*/ 2342 h 3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7" h="3296">
                  <a:moveTo>
                    <a:pt x="3125" y="2382"/>
                  </a:moveTo>
                  <a:lnTo>
                    <a:pt x="3125" y="2382"/>
                  </a:lnTo>
                  <a:lnTo>
                    <a:pt x="3145" y="2338"/>
                  </a:lnTo>
                  <a:lnTo>
                    <a:pt x="3165" y="2296"/>
                  </a:lnTo>
                  <a:lnTo>
                    <a:pt x="3183" y="2252"/>
                  </a:lnTo>
                  <a:lnTo>
                    <a:pt x="3199" y="2206"/>
                  </a:lnTo>
                  <a:lnTo>
                    <a:pt x="3215" y="2162"/>
                  </a:lnTo>
                  <a:lnTo>
                    <a:pt x="3229" y="2116"/>
                  </a:lnTo>
                  <a:lnTo>
                    <a:pt x="3241" y="2072"/>
                  </a:lnTo>
                  <a:lnTo>
                    <a:pt x="3253" y="2026"/>
                  </a:lnTo>
                  <a:lnTo>
                    <a:pt x="3263" y="1978"/>
                  </a:lnTo>
                  <a:lnTo>
                    <a:pt x="3273" y="1932"/>
                  </a:lnTo>
                  <a:lnTo>
                    <a:pt x="3279" y="1886"/>
                  </a:lnTo>
                  <a:lnTo>
                    <a:pt x="3285" y="1838"/>
                  </a:lnTo>
                  <a:lnTo>
                    <a:pt x="3291" y="1790"/>
                  </a:lnTo>
                  <a:lnTo>
                    <a:pt x="3293" y="1744"/>
                  </a:lnTo>
                  <a:lnTo>
                    <a:pt x="3295" y="1696"/>
                  </a:lnTo>
                  <a:lnTo>
                    <a:pt x="3297" y="1648"/>
                  </a:lnTo>
                  <a:lnTo>
                    <a:pt x="3297" y="1648"/>
                  </a:lnTo>
                  <a:lnTo>
                    <a:pt x="3295" y="1564"/>
                  </a:lnTo>
                  <a:lnTo>
                    <a:pt x="3289" y="1480"/>
                  </a:lnTo>
                  <a:lnTo>
                    <a:pt x="3277" y="1398"/>
                  </a:lnTo>
                  <a:lnTo>
                    <a:pt x="3263" y="1316"/>
                  </a:lnTo>
                  <a:lnTo>
                    <a:pt x="3245" y="1236"/>
                  </a:lnTo>
                  <a:lnTo>
                    <a:pt x="3223" y="1158"/>
                  </a:lnTo>
                  <a:lnTo>
                    <a:pt x="3197" y="1082"/>
                  </a:lnTo>
                  <a:lnTo>
                    <a:pt x="3167" y="1006"/>
                  </a:lnTo>
                  <a:lnTo>
                    <a:pt x="3135" y="934"/>
                  </a:lnTo>
                  <a:lnTo>
                    <a:pt x="3097" y="862"/>
                  </a:lnTo>
                  <a:lnTo>
                    <a:pt x="3057" y="794"/>
                  </a:lnTo>
                  <a:lnTo>
                    <a:pt x="3015" y="726"/>
                  </a:lnTo>
                  <a:lnTo>
                    <a:pt x="2969" y="662"/>
                  </a:lnTo>
                  <a:lnTo>
                    <a:pt x="2921" y="600"/>
                  </a:lnTo>
                  <a:lnTo>
                    <a:pt x="2869" y="540"/>
                  </a:lnTo>
                  <a:lnTo>
                    <a:pt x="2813" y="482"/>
                  </a:lnTo>
                  <a:lnTo>
                    <a:pt x="2757" y="428"/>
                  </a:lnTo>
                  <a:lnTo>
                    <a:pt x="2697" y="376"/>
                  </a:lnTo>
                  <a:lnTo>
                    <a:pt x="2635" y="328"/>
                  </a:lnTo>
                  <a:lnTo>
                    <a:pt x="2569" y="282"/>
                  </a:lnTo>
                  <a:lnTo>
                    <a:pt x="2503" y="238"/>
                  </a:lnTo>
                  <a:lnTo>
                    <a:pt x="2435" y="198"/>
                  </a:lnTo>
                  <a:lnTo>
                    <a:pt x="2363" y="162"/>
                  </a:lnTo>
                  <a:lnTo>
                    <a:pt x="2291" y="130"/>
                  </a:lnTo>
                  <a:lnTo>
                    <a:pt x="2215" y="100"/>
                  </a:lnTo>
                  <a:lnTo>
                    <a:pt x="2139" y="74"/>
                  </a:lnTo>
                  <a:lnTo>
                    <a:pt x="2061" y="52"/>
                  </a:lnTo>
                  <a:lnTo>
                    <a:pt x="1981" y="34"/>
                  </a:lnTo>
                  <a:lnTo>
                    <a:pt x="1899" y="20"/>
                  </a:lnTo>
                  <a:lnTo>
                    <a:pt x="1817" y="8"/>
                  </a:lnTo>
                  <a:lnTo>
                    <a:pt x="1733" y="2"/>
                  </a:lnTo>
                  <a:lnTo>
                    <a:pt x="1649" y="0"/>
                  </a:lnTo>
                  <a:lnTo>
                    <a:pt x="1649" y="0"/>
                  </a:lnTo>
                  <a:lnTo>
                    <a:pt x="1563" y="2"/>
                  </a:lnTo>
                  <a:lnTo>
                    <a:pt x="1479" y="8"/>
                  </a:lnTo>
                  <a:lnTo>
                    <a:pt x="1397" y="20"/>
                  </a:lnTo>
                  <a:lnTo>
                    <a:pt x="1317" y="34"/>
                  </a:lnTo>
                  <a:lnTo>
                    <a:pt x="1237" y="52"/>
                  </a:lnTo>
                  <a:lnTo>
                    <a:pt x="1159" y="74"/>
                  </a:lnTo>
                  <a:lnTo>
                    <a:pt x="1081" y="100"/>
                  </a:lnTo>
                  <a:lnTo>
                    <a:pt x="1007" y="130"/>
                  </a:lnTo>
                  <a:lnTo>
                    <a:pt x="934" y="162"/>
                  </a:lnTo>
                  <a:lnTo>
                    <a:pt x="862" y="198"/>
                  </a:lnTo>
                  <a:lnTo>
                    <a:pt x="792" y="238"/>
                  </a:lnTo>
                  <a:lnTo>
                    <a:pt x="726" y="282"/>
                  </a:lnTo>
                  <a:lnTo>
                    <a:pt x="662" y="328"/>
                  </a:lnTo>
                  <a:lnTo>
                    <a:pt x="600" y="376"/>
                  </a:lnTo>
                  <a:lnTo>
                    <a:pt x="540" y="428"/>
                  </a:lnTo>
                  <a:lnTo>
                    <a:pt x="482" y="482"/>
                  </a:lnTo>
                  <a:lnTo>
                    <a:pt x="428" y="540"/>
                  </a:lnTo>
                  <a:lnTo>
                    <a:pt x="376" y="600"/>
                  </a:lnTo>
                  <a:lnTo>
                    <a:pt x="326" y="662"/>
                  </a:lnTo>
                  <a:lnTo>
                    <a:pt x="280" y="726"/>
                  </a:lnTo>
                  <a:lnTo>
                    <a:pt x="238" y="794"/>
                  </a:lnTo>
                  <a:lnTo>
                    <a:pt x="198" y="862"/>
                  </a:lnTo>
                  <a:lnTo>
                    <a:pt x="162" y="934"/>
                  </a:lnTo>
                  <a:lnTo>
                    <a:pt x="128" y="1006"/>
                  </a:lnTo>
                  <a:lnTo>
                    <a:pt x="100" y="1082"/>
                  </a:lnTo>
                  <a:lnTo>
                    <a:pt x="74" y="1158"/>
                  </a:lnTo>
                  <a:lnTo>
                    <a:pt x="52" y="1236"/>
                  </a:lnTo>
                  <a:lnTo>
                    <a:pt x="32" y="1316"/>
                  </a:lnTo>
                  <a:lnTo>
                    <a:pt x="18" y="1398"/>
                  </a:lnTo>
                  <a:lnTo>
                    <a:pt x="8" y="1480"/>
                  </a:lnTo>
                  <a:lnTo>
                    <a:pt x="2" y="1564"/>
                  </a:lnTo>
                  <a:lnTo>
                    <a:pt x="0" y="1648"/>
                  </a:lnTo>
                  <a:lnTo>
                    <a:pt x="0" y="1648"/>
                  </a:lnTo>
                  <a:lnTo>
                    <a:pt x="2" y="1732"/>
                  </a:lnTo>
                  <a:lnTo>
                    <a:pt x="8" y="1816"/>
                  </a:lnTo>
                  <a:lnTo>
                    <a:pt x="18" y="1900"/>
                  </a:lnTo>
                  <a:lnTo>
                    <a:pt x="32" y="1980"/>
                  </a:lnTo>
                  <a:lnTo>
                    <a:pt x="52" y="2060"/>
                  </a:lnTo>
                  <a:lnTo>
                    <a:pt x="74" y="2138"/>
                  </a:lnTo>
                  <a:lnTo>
                    <a:pt x="100" y="2214"/>
                  </a:lnTo>
                  <a:lnTo>
                    <a:pt x="128" y="2290"/>
                  </a:lnTo>
                  <a:lnTo>
                    <a:pt x="162" y="2362"/>
                  </a:lnTo>
                  <a:lnTo>
                    <a:pt x="198" y="2434"/>
                  </a:lnTo>
                  <a:lnTo>
                    <a:pt x="238" y="2502"/>
                  </a:lnTo>
                  <a:lnTo>
                    <a:pt x="280" y="2570"/>
                  </a:lnTo>
                  <a:lnTo>
                    <a:pt x="326" y="2634"/>
                  </a:lnTo>
                  <a:lnTo>
                    <a:pt x="376" y="2696"/>
                  </a:lnTo>
                  <a:lnTo>
                    <a:pt x="428" y="2756"/>
                  </a:lnTo>
                  <a:lnTo>
                    <a:pt x="482" y="2814"/>
                  </a:lnTo>
                  <a:lnTo>
                    <a:pt x="540" y="2868"/>
                  </a:lnTo>
                  <a:lnTo>
                    <a:pt x="600" y="2920"/>
                  </a:lnTo>
                  <a:lnTo>
                    <a:pt x="662" y="2968"/>
                  </a:lnTo>
                  <a:lnTo>
                    <a:pt x="726" y="3014"/>
                  </a:lnTo>
                  <a:lnTo>
                    <a:pt x="792" y="3058"/>
                  </a:lnTo>
                  <a:lnTo>
                    <a:pt x="862" y="3098"/>
                  </a:lnTo>
                  <a:lnTo>
                    <a:pt x="934" y="3134"/>
                  </a:lnTo>
                  <a:lnTo>
                    <a:pt x="1007" y="3166"/>
                  </a:lnTo>
                  <a:lnTo>
                    <a:pt x="1081" y="3196"/>
                  </a:lnTo>
                  <a:lnTo>
                    <a:pt x="1159" y="3222"/>
                  </a:lnTo>
                  <a:lnTo>
                    <a:pt x="1237" y="3244"/>
                  </a:lnTo>
                  <a:lnTo>
                    <a:pt x="1317" y="3262"/>
                  </a:lnTo>
                  <a:lnTo>
                    <a:pt x="1397" y="3278"/>
                  </a:lnTo>
                  <a:lnTo>
                    <a:pt x="1479" y="3288"/>
                  </a:lnTo>
                  <a:lnTo>
                    <a:pt x="1563" y="3294"/>
                  </a:lnTo>
                  <a:lnTo>
                    <a:pt x="1649" y="3296"/>
                  </a:lnTo>
                  <a:lnTo>
                    <a:pt x="1649" y="3296"/>
                  </a:lnTo>
                  <a:lnTo>
                    <a:pt x="1709" y="3296"/>
                  </a:lnTo>
                  <a:lnTo>
                    <a:pt x="1771" y="3292"/>
                  </a:lnTo>
                  <a:lnTo>
                    <a:pt x="1831" y="3286"/>
                  </a:lnTo>
                  <a:lnTo>
                    <a:pt x="1891" y="3278"/>
                  </a:lnTo>
                  <a:lnTo>
                    <a:pt x="1951" y="3268"/>
                  </a:lnTo>
                  <a:lnTo>
                    <a:pt x="2011" y="3256"/>
                  </a:lnTo>
                  <a:lnTo>
                    <a:pt x="2069" y="3242"/>
                  </a:lnTo>
                  <a:lnTo>
                    <a:pt x="2127" y="3226"/>
                  </a:lnTo>
                  <a:lnTo>
                    <a:pt x="2185" y="3206"/>
                  </a:lnTo>
                  <a:lnTo>
                    <a:pt x="2241" y="3186"/>
                  </a:lnTo>
                  <a:lnTo>
                    <a:pt x="2297" y="3162"/>
                  </a:lnTo>
                  <a:lnTo>
                    <a:pt x="2353" y="3138"/>
                  </a:lnTo>
                  <a:lnTo>
                    <a:pt x="2407" y="3110"/>
                  </a:lnTo>
                  <a:lnTo>
                    <a:pt x="2461" y="3082"/>
                  </a:lnTo>
                  <a:lnTo>
                    <a:pt x="2513" y="3050"/>
                  </a:lnTo>
                  <a:lnTo>
                    <a:pt x="2563" y="3016"/>
                  </a:lnTo>
                  <a:lnTo>
                    <a:pt x="3159" y="3288"/>
                  </a:lnTo>
                  <a:lnTo>
                    <a:pt x="3159" y="3288"/>
                  </a:lnTo>
                  <a:lnTo>
                    <a:pt x="3179" y="3294"/>
                  </a:lnTo>
                  <a:lnTo>
                    <a:pt x="3199" y="3296"/>
                  </a:lnTo>
                  <a:lnTo>
                    <a:pt x="3199" y="3296"/>
                  </a:lnTo>
                  <a:lnTo>
                    <a:pt x="3217" y="3294"/>
                  </a:lnTo>
                  <a:lnTo>
                    <a:pt x="3231" y="3290"/>
                  </a:lnTo>
                  <a:lnTo>
                    <a:pt x="3247" y="3284"/>
                  </a:lnTo>
                  <a:lnTo>
                    <a:pt x="3261" y="3274"/>
                  </a:lnTo>
                  <a:lnTo>
                    <a:pt x="3261" y="3274"/>
                  </a:lnTo>
                  <a:lnTo>
                    <a:pt x="3271" y="3266"/>
                  </a:lnTo>
                  <a:lnTo>
                    <a:pt x="3279" y="3254"/>
                  </a:lnTo>
                  <a:lnTo>
                    <a:pt x="3287" y="3244"/>
                  </a:lnTo>
                  <a:lnTo>
                    <a:pt x="3291" y="3232"/>
                  </a:lnTo>
                  <a:lnTo>
                    <a:pt x="3295" y="3218"/>
                  </a:lnTo>
                  <a:lnTo>
                    <a:pt x="3297" y="3206"/>
                  </a:lnTo>
                  <a:lnTo>
                    <a:pt x="3297" y="3192"/>
                  </a:lnTo>
                  <a:lnTo>
                    <a:pt x="3295" y="3178"/>
                  </a:lnTo>
                  <a:lnTo>
                    <a:pt x="3125" y="2382"/>
                  </a:lnTo>
                  <a:close/>
                  <a:moveTo>
                    <a:pt x="2931" y="2388"/>
                  </a:moveTo>
                  <a:lnTo>
                    <a:pt x="3067" y="3032"/>
                  </a:lnTo>
                  <a:lnTo>
                    <a:pt x="2597" y="2818"/>
                  </a:lnTo>
                  <a:lnTo>
                    <a:pt x="2597" y="2818"/>
                  </a:lnTo>
                  <a:lnTo>
                    <a:pt x="2585" y="2812"/>
                  </a:lnTo>
                  <a:lnTo>
                    <a:pt x="2573" y="2810"/>
                  </a:lnTo>
                  <a:lnTo>
                    <a:pt x="2559" y="2808"/>
                  </a:lnTo>
                  <a:lnTo>
                    <a:pt x="2547" y="2810"/>
                  </a:lnTo>
                  <a:lnTo>
                    <a:pt x="2535" y="2812"/>
                  </a:lnTo>
                  <a:lnTo>
                    <a:pt x="2523" y="2814"/>
                  </a:lnTo>
                  <a:lnTo>
                    <a:pt x="2511" y="2820"/>
                  </a:lnTo>
                  <a:lnTo>
                    <a:pt x="2499" y="2826"/>
                  </a:lnTo>
                  <a:lnTo>
                    <a:pt x="2499" y="2826"/>
                  </a:lnTo>
                  <a:lnTo>
                    <a:pt x="2453" y="2860"/>
                  </a:lnTo>
                  <a:lnTo>
                    <a:pt x="2405" y="2890"/>
                  </a:lnTo>
                  <a:lnTo>
                    <a:pt x="2355" y="2920"/>
                  </a:lnTo>
                  <a:lnTo>
                    <a:pt x="2305" y="2946"/>
                  </a:lnTo>
                  <a:lnTo>
                    <a:pt x="2255" y="2970"/>
                  </a:lnTo>
                  <a:lnTo>
                    <a:pt x="2203" y="2994"/>
                  </a:lnTo>
                  <a:lnTo>
                    <a:pt x="2149" y="3014"/>
                  </a:lnTo>
                  <a:lnTo>
                    <a:pt x="2097" y="3032"/>
                  </a:lnTo>
                  <a:lnTo>
                    <a:pt x="2041" y="3048"/>
                  </a:lnTo>
                  <a:lnTo>
                    <a:pt x="1987" y="3064"/>
                  </a:lnTo>
                  <a:lnTo>
                    <a:pt x="1931" y="3076"/>
                  </a:lnTo>
                  <a:lnTo>
                    <a:pt x="1875" y="3084"/>
                  </a:lnTo>
                  <a:lnTo>
                    <a:pt x="1819" y="3092"/>
                  </a:lnTo>
                  <a:lnTo>
                    <a:pt x="1763" y="3098"/>
                  </a:lnTo>
                  <a:lnTo>
                    <a:pt x="1705" y="3102"/>
                  </a:lnTo>
                  <a:lnTo>
                    <a:pt x="1649" y="3102"/>
                  </a:lnTo>
                  <a:lnTo>
                    <a:pt x="1649" y="3102"/>
                  </a:lnTo>
                  <a:lnTo>
                    <a:pt x="1573" y="3100"/>
                  </a:lnTo>
                  <a:lnTo>
                    <a:pt x="1499" y="3094"/>
                  </a:lnTo>
                  <a:lnTo>
                    <a:pt x="1427" y="3086"/>
                  </a:lnTo>
                  <a:lnTo>
                    <a:pt x="1355" y="3072"/>
                  </a:lnTo>
                  <a:lnTo>
                    <a:pt x="1285" y="3056"/>
                  </a:lnTo>
                  <a:lnTo>
                    <a:pt x="1217" y="3036"/>
                  </a:lnTo>
                  <a:lnTo>
                    <a:pt x="1149" y="3014"/>
                  </a:lnTo>
                  <a:lnTo>
                    <a:pt x="1083" y="2988"/>
                  </a:lnTo>
                  <a:lnTo>
                    <a:pt x="1019" y="2958"/>
                  </a:lnTo>
                  <a:lnTo>
                    <a:pt x="954" y="2926"/>
                  </a:lnTo>
                  <a:lnTo>
                    <a:pt x="894" y="2892"/>
                  </a:lnTo>
                  <a:lnTo>
                    <a:pt x="834" y="2854"/>
                  </a:lnTo>
                  <a:lnTo>
                    <a:pt x="778" y="2812"/>
                  </a:lnTo>
                  <a:lnTo>
                    <a:pt x="722" y="2770"/>
                  </a:lnTo>
                  <a:lnTo>
                    <a:pt x="670" y="2724"/>
                  </a:lnTo>
                  <a:lnTo>
                    <a:pt x="620" y="2676"/>
                  </a:lnTo>
                  <a:lnTo>
                    <a:pt x="572" y="2624"/>
                  </a:lnTo>
                  <a:lnTo>
                    <a:pt x="526" y="2572"/>
                  </a:lnTo>
                  <a:lnTo>
                    <a:pt x="482" y="2518"/>
                  </a:lnTo>
                  <a:lnTo>
                    <a:pt x="442" y="2460"/>
                  </a:lnTo>
                  <a:lnTo>
                    <a:pt x="404" y="2402"/>
                  </a:lnTo>
                  <a:lnTo>
                    <a:pt x="370" y="2340"/>
                  </a:lnTo>
                  <a:lnTo>
                    <a:pt x="338" y="2278"/>
                  </a:lnTo>
                  <a:lnTo>
                    <a:pt x="308" y="2212"/>
                  </a:lnTo>
                  <a:lnTo>
                    <a:pt x="282" y="2146"/>
                  </a:lnTo>
                  <a:lnTo>
                    <a:pt x="260" y="2080"/>
                  </a:lnTo>
                  <a:lnTo>
                    <a:pt x="240" y="2010"/>
                  </a:lnTo>
                  <a:lnTo>
                    <a:pt x="224" y="1940"/>
                  </a:lnTo>
                  <a:lnTo>
                    <a:pt x="212" y="1868"/>
                  </a:lnTo>
                  <a:lnTo>
                    <a:pt x="202" y="1796"/>
                  </a:lnTo>
                  <a:lnTo>
                    <a:pt x="196" y="1722"/>
                  </a:lnTo>
                  <a:lnTo>
                    <a:pt x="194" y="1646"/>
                  </a:lnTo>
                  <a:lnTo>
                    <a:pt x="194" y="1646"/>
                  </a:lnTo>
                  <a:lnTo>
                    <a:pt x="196" y="1572"/>
                  </a:lnTo>
                  <a:lnTo>
                    <a:pt x="202" y="1498"/>
                  </a:lnTo>
                  <a:lnTo>
                    <a:pt x="212" y="1426"/>
                  </a:lnTo>
                  <a:lnTo>
                    <a:pt x="224" y="1354"/>
                  </a:lnTo>
                  <a:lnTo>
                    <a:pt x="240" y="1284"/>
                  </a:lnTo>
                  <a:lnTo>
                    <a:pt x="260" y="1214"/>
                  </a:lnTo>
                  <a:lnTo>
                    <a:pt x="284" y="1146"/>
                  </a:lnTo>
                  <a:lnTo>
                    <a:pt x="310" y="1080"/>
                  </a:lnTo>
                  <a:lnTo>
                    <a:pt x="338" y="1016"/>
                  </a:lnTo>
                  <a:lnTo>
                    <a:pt x="370" y="954"/>
                  </a:lnTo>
                  <a:lnTo>
                    <a:pt x="406" y="892"/>
                  </a:lnTo>
                  <a:lnTo>
                    <a:pt x="444" y="834"/>
                  </a:lnTo>
                  <a:lnTo>
                    <a:pt x="484" y="776"/>
                  </a:lnTo>
                  <a:lnTo>
                    <a:pt x="528" y="722"/>
                  </a:lnTo>
                  <a:lnTo>
                    <a:pt x="574" y="670"/>
                  </a:lnTo>
                  <a:lnTo>
                    <a:pt x="622" y="618"/>
                  </a:lnTo>
                  <a:lnTo>
                    <a:pt x="672" y="570"/>
                  </a:lnTo>
                  <a:lnTo>
                    <a:pt x="724" y="526"/>
                  </a:lnTo>
                  <a:lnTo>
                    <a:pt x="780" y="482"/>
                  </a:lnTo>
                  <a:lnTo>
                    <a:pt x="836" y="442"/>
                  </a:lnTo>
                  <a:lnTo>
                    <a:pt x="896" y="404"/>
                  </a:lnTo>
                  <a:lnTo>
                    <a:pt x="956" y="368"/>
                  </a:lnTo>
                  <a:lnTo>
                    <a:pt x="1021" y="336"/>
                  </a:lnTo>
                  <a:lnTo>
                    <a:pt x="1085" y="308"/>
                  </a:lnTo>
                  <a:lnTo>
                    <a:pt x="1151" y="282"/>
                  </a:lnTo>
                  <a:lnTo>
                    <a:pt x="1219" y="258"/>
                  </a:lnTo>
                  <a:lnTo>
                    <a:pt x="1287" y="240"/>
                  </a:lnTo>
                  <a:lnTo>
                    <a:pt x="1359" y="224"/>
                  </a:lnTo>
                  <a:lnTo>
                    <a:pt x="1429" y="210"/>
                  </a:lnTo>
                  <a:lnTo>
                    <a:pt x="1503" y="202"/>
                  </a:lnTo>
                  <a:lnTo>
                    <a:pt x="1577" y="196"/>
                  </a:lnTo>
                  <a:lnTo>
                    <a:pt x="1651" y="194"/>
                  </a:lnTo>
                  <a:lnTo>
                    <a:pt x="1651" y="194"/>
                  </a:lnTo>
                  <a:lnTo>
                    <a:pt x="1725" y="196"/>
                  </a:lnTo>
                  <a:lnTo>
                    <a:pt x="1799" y="202"/>
                  </a:lnTo>
                  <a:lnTo>
                    <a:pt x="1873" y="210"/>
                  </a:lnTo>
                  <a:lnTo>
                    <a:pt x="1945" y="224"/>
                  </a:lnTo>
                  <a:lnTo>
                    <a:pt x="2015" y="240"/>
                  </a:lnTo>
                  <a:lnTo>
                    <a:pt x="2083" y="260"/>
                  </a:lnTo>
                  <a:lnTo>
                    <a:pt x="2151" y="282"/>
                  </a:lnTo>
                  <a:lnTo>
                    <a:pt x="2217" y="308"/>
                  </a:lnTo>
                  <a:lnTo>
                    <a:pt x="2281" y="338"/>
                  </a:lnTo>
                  <a:lnTo>
                    <a:pt x="2345" y="370"/>
                  </a:lnTo>
                  <a:lnTo>
                    <a:pt x="2405" y="406"/>
                  </a:lnTo>
                  <a:lnTo>
                    <a:pt x="2463" y="442"/>
                  </a:lnTo>
                  <a:lnTo>
                    <a:pt x="2521" y="484"/>
                  </a:lnTo>
                  <a:lnTo>
                    <a:pt x="2575" y="526"/>
                  </a:lnTo>
                  <a:lnTo>
                    <a:pt x="2629" y="572"/>
                  </a:lnTo>
                  <a:lnTo>
                    <a:pt x="2679" y="620"/>
                  </a:lnTo>
                  <a:lnTo>
                    <a:pt x="2727" y="672"/>
                  </a:lnTo>
                  <a:lnTo>
                    <a:pt x="2773" y="724"/>
                  </a:lnTo>
                  <a:lnTo>
                    <a:pt x="2815" y="780"/>
                  </a:lnTo>
                  <a:lnTo>
                    <a:pt x="2857" y="836"/>
                  </a:lnTo>
                  <a:lnTo>
                    <a:pt x="2895" y="896"/>
                  </a:lnTo>
                  <a:lnTo>
                    <a:pt x="2929" y="956"/>
                  </a:lnTo>
                  <a:lnTo>
                    <a:pt x="2961" y="1018"/>
                  </a:lnTo>
                  <a:lnTo>
                    <a:pt x="2991" y="1084"/>
                  </a:lnTo>
                  <a:lnTo>
                    <a:pt x="3017" y="1150"/>
                  </a:lnTo>
                  <a:lnTo>
                    <a:pt x="3039" y="1216"/>
                  </a:lnTo>
                  <a:lnTo>
                    <a:pt x="3059" y="1286"/>
                  </a:lnTo>
                  <a:lnTo>
                    <a:pt x="3075" y="1356"/>
                  </a:lnTo>
                  <a:lnTo>
                    <a:pt x="3087" y="1428"/>
                  </a:lnTo>
                  <a:lnTo>
                    <a:pt x="3097" y="1500"/>
                  </a:lnTo>
                  <a:lnTo>
                    <a:pt x="3103" y="1574"/>
                  </a:lnTo>
                  <a:lnTo>
                    <a:pt x="3103" y="1650"/>
                  </a:lnTo>
                  <a:lnTo>
                    <a:pt x="3103" y="1650"/>
                  </a:lnTo>
                  <a:lnTo>
                    <a:pt x="3103" y="1694"/>
                  </a:lnTo>
                  <a:lnTo>
                    <a:pt x="3101" y="1738"/>
                  </a:lnTo>
                  <a:lnTo>
                    <a:pt x="3097" y="1782"/>
                  </a:lnTo>
                  <a:lnTo>
                    <a:pt x="3093" y="1826"/>
                  </a:lnTo>
                  <a:lnTo>
                    <a:pt x="3087" y="1870"/>
                  </a:lnTo>
                  <a:lnTo>
                    <a:pt x="3079" y="1912"/>
                  </a:lnTo>
                  <a:lnTo>
                    <a:pt x="3071" y="1956"/>
                  </a:lnTo>
                  <a:lnTo>
                    <a:pt x="3061" y="1998"/>
                  </a:lnTo>
                  <a:lnTo>
                    <a:pt x="3049" y="2040"/>
                  </a:lnTo>
                  <a:lnTo>
                    <a:pt x="3037" y="2082"/>
                  </a:lnTo>
                  <a:lnTo>
                    <a:pt x="3023" y="2124"/>
                  </a:lnTo>
                  <a:lnTo>
                    <a:pt x="3009" y="2166"/>
                  </a:lnTo>
                  <a:lnTo>
                    <a:pt x="2993" y="2206"/>
                  </a:lnTo>
                  <a:lnTo>
                    <a:pt x="2975" y="2248"/>
                  </a:lnTo>
                  <a:lnTo>
                    <a:pt x="2955" y="2288"/>
                  </a:lnTo>
                  <a:lnTo>
                    <a:pt x="2935" y="2326"/>
                  </a:lnTo>
                  <a:lnTo>
                    <a:pt x="2935" y="2326"/>
                  </a:lnTo>
                  <a:lnTo>
                    <a:pt x="2929" y="2342"/>
                  </a:lnTo>
                  <a:lnTo>
                    <a:pt x="2927" y="2356"/>
                  </a:lnTo>
                  <a:lnTo>
                    <a:pt x="2925" y="2372"/>
                  </a:lnTo>
                  <a:lnTo>
                    <a:pt x="2927" y="2388"/>
                  </a:lnTo>
                  <a:lnTo>
                    <a:pt x="2931" y="2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913794ED-EF7D-415F-9052-765D69769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" y="1327"/>
              <a:ext cx="2256" cy="2896"/>
            </a:xfrm>
            <a:custGeom>
              <a:avLst/>
              <a:gdLst>
                <a:gd name="T0" fmla="*/ 2026 w 2256"/>
                <a:gd name="T1" fmla="*/ 2566 h 2896"/>
                <a:gd name="T2" fmla="*/ 1856 w 2256"/>
                <a:gd name="T3" fmla="*/ 2638 h 2896"/>
                <a:gd name="T4" fmla="*/ 1678 w 2256"/>
                <a:gd name="T5" fmla="*/ 2682 h 2896"/>
                <a:gd name="T6" fmla="*/ 1496 w 2256"/>
                <a:gd name="T7" fmla="*/ 2702 h 2896"/>
                <a:gd name="T8" fmla="*/ 1316 w 2256"/>
                <a:gd name="T9" fmla="*/ 2694 h 2896"/>
                <a:gd name="T10" fmla="*/ 1136 w 2256"/>
                <a:gd name="T11" fmla="*/ 2660 h 2896"/>
                <a:gd name="T12" fmla="*/ 964 w 2256"/>
                <a:gd name="T13" fmla="*/ 2600 h 2896"/>
                <a:gd name="T14" fmla="*/ 798 w 2256"/>
                <a:gd name="T15" fmla="*/ 2516 h 2896"/>
                <a:gd name="T16" fmla="*/ 710 w 2256"/>
                <a:gd name="T17" fmla="*/ 2456 h 2896"/>
                <a:gd name="T18" fmla="*/ 660 w 2256"/>
                <a:gd name="T19" fmla="*/ 2446 h 2896"/>
                <a:gd name="T20" fmla="*/ 236 w 2256"/>
                <a:gd name="T21" fmla="*/ 2632 h 2896"/>
                <a:gd name="T22" fmla="*/ 352 w 2256"/>
                <a:gd name="T23" fmla="*/ 2056 h 2896"/>
                <a:gd name="T24" fmla="*/ 312 w 2256"/>
                <a:gd name="T25" fmla="*/ 1966 h 2896"/>
                <a:gd name="T26" fmla="*/ 230 w 2256"/>
                <a:gd name="T27" fmla="*/ 1726 h 2896"/>
                <a:gd name="T28" fmla="*/ 196 w 2256"/>
                <a:gd name="T29" fmla="*/ 1482 h 2896"/>
                <a:gd name="T30" fmla="*/ 212 w 2256"/>
                <a:gd name="T31" fmla="*/ 1240 h 2896"/>
                <a:gd name="T32" fmla="*/ 272 w 2256"/>
                <a:gd name="T33" fmla="*/ 1006 h 2896"/>
                <a:gd name="T34" fmla="*/ 376 w 2256"/>
                <a:gd name="T35" fmla="*/ 788 h 2896"/>
                <a:gd name="T36" fmla="*/ 522 w 2256"/>
                <a:gd name="T37" fmla="*/ 590 h 2896"/>
                <a:gd name="T38" fmla="*/ 706 w 2256"/>
                <a:gd name="T39" fmla="*/ 424 h 2896"/>
                <a:gd name="T40" fmla="*/ 870 w 2256"/>
                <a:gd name="T41" fmla="*/ 322 h 2896"/>
                <a:gd name="T42" fmla="*/ 1050 w 2256"/>
                <a:gd name="T43" fmla="*/ 244 h 2896"/>
                <a:gd name="T44" fmla="*/ 1238 w 2256"/>
                <a:gd name="T45" fmla="*/ 196 h 2896"/>
                <a:gd name="T46" fmla="*/ 1290 w 2256"/>
                <a:gd name="T47" fmla="*/ 170 h 2896"/>
                <a:gd name="T48" fmla="*/ 1320 w 2256"/>
                <a:gd name="T49" fmla="*/ 102 h 2896"/>
                <a:gd name="T50" fmla="*/ 1304 w 2256"/>
                <a:gd name="T51" fmla="*/ 46 h 2896"/>
                <a:gd name="T52" fmla="*/ 1244 w 2256"/>
                <a:gd name="T53" fmla="*/ 4 h 2896"/>
                <a:gd name="T54" fmla="*/ 1140 w 2256"/>
                <a:gd name="T55" fmla="*/ 16 h 2896"/>
                <a:gd name="T56" fmla="*/ 894 w 2256"/>
                <a:gd name="T57" fmla="*/ 94 h 2896"/>
                <a:gd name="T58" fmla="*/ 668 w 2256"/>
                <a:gd name="T59" fmla="*/ 212 h 2896"/>
                <a:gd name="T60" fmla="*/ 470 w 2256"/>
                <a:gd name="T61" fmla="*/ 366 h 2896"/>
                <a:gd name="T62" fmla="*/ 302 w 2256"/>
                <a:gd name="T63" fmla="*/ 550 h 2896"/>
                <a:gd name="T64" fmla="*/ 166 w 2256"/>
                <a:gd name="T65" fmla="*/ 762 h 2896"/>
                <a:gd name="T66" fmla="*/ 70 w 2256"/>
                <a:gd name="T67" fmla="*/ 994 h 2896"/>
                <a:gd name="T68" fmla="*/ 14 w 2256"/>
                <a:gd name="T69" fmla="*/ 1246 h 2896"/>
                <a:gd name="T70" fmla="*/ 2 w 2256"/>
                <a:gd name="T71" fmla="*/ 1442 h 2896"/>
                <a:gd name="T72" fmla="*/ 40 w 2256"/>
                <a:gd name="T73" fmla="*/ 1772 h 2896"/>
                <a:gd name="T74" fmla="*/ 152 w 2256"/>
                <a:gd name="T75" fmla="*/ 2086 h 2896"/>
                <a:gd name="T76" fmla="*/ 0 w 2256"/>
                <a:gd name="T77" fmla="*/ 2806 h 2896"/>
                <a:gd name="T78" fmla="*/ 18 w 2256"/>
                <a:gd name="T79" fmla="*/ 2856 h 2896"/>
                <a:gd name="T80" fmla="*/ 50 w 2256"/>
                <a:gd name="T81" fmla="*/ 2884 h 2896"/>
                <a:gd name="T82" fmla="*/ 100 w 2256"/>
                <a:gd name="T83" fmla="*/ 2896 h 2896"/>
                <a:gd name="T84" fmla="*/ 654 w 2256"/>
                <a:gd name="T85" fmla="*/ 2654 h 2896"/>
                <a:gd name="T86" fmla="*/ 840 w 2256"/>
                <a:gd name="T87" fmla="*/ 2758 h 2896"/>
                <a:gd name="T88" fmla="*/ 1038 w 2256"/>
                <a:gd name="T89" fmla="*/ 2834 h 2896"/>
                <a:gd name="T90" fmla="*/ 1244 w 2256"/>
                <a:gd name="T91" fmla="*/ 2880 h 2896"/>
                <a:gd name="T92" fmla="*/ 1456 w 2256"/>
                <a:gd name="T93" fmla="*/ 2896 h 2896"/>
                <a:gd name="T94" fmla="*/ 1604 w 2256"/>
                <a:gd name="T95" fmla="*/ 2888 h 2896"/>
                <a:gd name="T96" fmla="*/ 1800 w 2256"/>
                <a:gd name="T97" fmla="*/ 2854 h 2896"/>
                <a:gd name="T98" fmla="*/ 1988 w 2256"/>
                <a:gd name="T99" fmla="*/ 2796 h 2896"/>
                <a:gd name="T100" fmla="*/ 2166 w 2256"/>
                <a:gd name="T101" fmla="*/ 2712 h 2896"/>
                <a:gd name="T102" fmla="*/ 2238 w 2256"/>
                <a:gd name="T103" fmla="*/ 2660 h 2896"/>
                <a:gd name="T104" fmla="*/ 2256 w 2256"/>
                <a:gd name="T105" fmla="*/ 2590 h 2896"/>
                <a:gd name="T106" fmla="*/ 2242 w 2256"/>
                <a:gd name="T107" fmla="*/ 2552 h 2896"/>
                <a:gd name="T108" fmla="*/ 2200 w 2256"/>
                <a:gd name="T109" fmla="*/ 2516 h 2896"/>
                <a:gd name="T110" fmla="*/ 2126 w 2256"/>
                <a:gd name="T111" fmla="*/ 251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56" h="2896">
                  <a:moveTo>
                    <a:pt x="2108" y="2520"/>
                  </a:moveTo>
                  <a:lnTo>
                    <a:pt x="2108" y="2520"/>
                  </a:lnTo>
                  <a:lnTo>
                    <a:pt x="2068" y="2544"/>
                  </a:lnTo>
                  <a:lnTo>
                    <a:pt x="2026" y="2566"/>
                  </a:lnTo>
                  <a:lnTo>
                    <a:pt x="1984" y="2586"/>
                  </a:lnTo>
                  <a:lnTo>
                    <a:pt x="1942" y="2606"/>
                  </a:lnTo>
                  <a:lnTo>
                    <a:pt x="1898" y="2622"/>
                  </a:lnTo>
                  <a:lnTo>
                    <a:pt x="1856" y="2638"/>
                  </a:lnTo>
                  <a:lnTo>
                    <a:pt x="1812" y="2652"/>
                  </a:lnTo>
                  <a:lnTo>
                    <a:pt x="1768" y="2664"/>
                  </a:lnTo>
                  <a:lnTo>
                    <a:pt x="1722" y="2674"/>
                  </a:lnTo>
                  <a:lnTo>
                    <a:pt x="1678" y="2682"/>
                  </a:lnTo>
                  <a:lnTo>
                    <a:pt x="1632" y="2690"/>
                  </a:lnTo>
                  <a:lnTo>
                    <a:pt x="1588" y="2696"/>
                  </a:lnTo>
                  <a:lnTo>
                    <a:pt x="1542" y="2698"/>
                  </a:lnTo>
                  <a:lnTo>
                    <a:pt x="1496" y="2702"/>
                  </a:lnTo>
                  <a:lnTo>
                    <a:pt x="1452" y="2702"/>
                  </a:lnTo>
                  <a:lnTo>
                    <a:pt x="1406" y="2700"/>
                  </a:lnTo>
                  <a:lnTo>
                    <a:pt x="1360" y="2698"/>
                  </a:lnTo>
                  <a:lnTo>
                    <a:pt x="1316" y="2694"/>
                  </a:lnTo>
                  <a:lnTo>
                    <a:pt x="1270" y="2688"/>
                  </a:lnTo>
                  <a:lnTo>
                    <a:pt x="1226" y="2680"/>
                  </a:lnTo>
                  <a:lnTo>
                    <a:pt x="1182" y="2672"/>
                  </a:lnTo>
                  <a:lnTo>
                    <a:pt x="1136" y="2660"/>
                  </a:lnTo>
                  <a:lnTo>
                    <a:pt x="1092" y="2648"/>
                  </a:lnTo>
                  <a:lnTo>
                    <a:pt x="1050" y="2634"/>
                  </a:lnTo>
                  <a:lnTo>
                    <a:pt x="1006" y="2618"/>
                  </a:lnTo>
                  <a:lnTo>
                    <a:pt x="964" y="2600"/>
                  </a:lnTo>
                  <a:lnTo>
                    <a:pt x="922" y="2582"/>
                  </a:lnTo>
                  <a:lnTo>
                    <a:pt x="880" y="2562"/>
                  </a:lnTo>
                  <a:lnTo>
                    <a:pt x="840" y="2540"/>
                  </a:lnTo>
                  <a:lnTo>
                    <a:pt x="798" y="2516"/>
                  </a:lnTo>
                  <a:lnTo>
                    <a:pt x="760" y="2490"/>
                  </a:lnTo>
                  <a:lnTo>
                    <a:pt x="720" y="2464"/>
                  </a:lnTo>
                  <a:lnTo>
                    <a:pt x="720" y="2464"/>
                  </a:lnTo>
                  <a:lnTo>
                    <a:pt x="710" y="2456"/>
                  </a:lnTo>
                  <a:lnTo>
                    <a:pt x="698" y="2452"/>
                  </a:lnTo>
                  <a:lnTo>
                    <a:pt x="686" y="2448"/>
                  </a:lnTo>
                  <a:lnTo>
                    <a:pt x="674" y="2446"/>
                  </a:lnTo>
                  <a:lnTo>
                    <a:pt x="660" y="2446"/>
                  </a:lnTo>
                  <a:lnTo>
                    <a:pt x="648" y="2446"/>
                  </a:lnTo>
                  <a:lnTo>
                    <a:pt x="636" y="2450"/>
                  </a:lnTo>
                  <a:lnTo>
                    <a:pt x="624" y="2454"/>
                  </a:lnTo>
                  <a:lnTo>
                    <a:pt x="236" y="2632"/>
                  </a:lnTo>
                  <a:lnTo>
                    <a:pt x="352" y="2092"/>
                  </a:lnTo>
                  <a:lnTo>
                    <a:pt x="352" y="2092"/>
                  </a:lnTo>
                  <a:lnTo>
                    <a:pt x="354" y="2074"/>
                  </a:lnTo>
                  <a:lnTo>
                    <a:pt x="352" y="2056"/>
                  </a:lnTo>
                  <a:lnTo>
                    <a:pt x="348" y="2040"/>
                  </a:lnTo>
                  <a:lnTo>
                    <a:pt x="340" y="2024"/>
                  </a:lnTo>
                  <a:lnTo>
                    <a:pt x="340" y="2024"/>
                  </a:lnTo>
                  <a:lnTo>
                    <a:pt x="312" y="1966"/>
                  </a:lnTo>
                  <a:lnTo>
                    <a:pt x="286" y="1906"/>
                  </a:lnTo>
                  <a:lnTo>
                    <a:pt x="264" y="1846"/>
                  </a:lnTo>
                  <a:lnTo>
                    <a:pt x="246" y="1786"/>
                  </a:lnTo>
                  <a:lnTo>
                    <a:pt x="230" y="1726"/>
                  </a:lnTo>
                  <a:lnTo>
                    <a:pt x="216" y="1666"/>
                  </a:lnTo>
                  <a:lnTo>
                    <a:pt x="206" y="1604"/>
                  </a:lnTo>
                  <a:lnTo>
                    <a:pt x="200" y="1544"/>
                  </a:lnTo>
                  <a:lnTo>
                    <a:pt x="196" y="1482"/>
                  </a:lnTo>
                  <a:lnTo>
                    <a:pt x="196" y="1420"/>
                  </a:lnTo>
                  <a:lnTo>
                    <a:pt x="198" y="1360"/>
                  </a:lnTo>
                  <a:lnTo>
                    <a:pt x="204" y="1300"/>
                  </a:lnTo>
                  <a:lnTo>
                    <a:pt x="212" y="1240"/>
                  </a:lnTo>
                  <a:lnTo>
                    <a:pt x="222" y="1180"/>
                  </a:lnTo>
                  <a:lnTo>
                    <a:pt x="236" y="1120"/>
                  </a:lnTo>
                  <a:lnTo>
                    <a:pt x="252" y="1062"/>
                  </a:lnTo>
                  <a:lnTo>
                    <a:pt x="272" y="1006"/>
                  </a:lnTo>
                  <a:lnTo>
                    <a:pt x="294" y="950"/>
                  </a:lnTo>
                  <a:lnTo>
                    <a:pt x="320" y="894"/>
                  </a:lnTo>
                  <a:lnTo>
                    <a:pt x="346" y="840"/>
                  </a:lnTo>
                  <a:lnTo>
                    <a:pt x="376" y="788"/>
                  </a:lnTo>
                  <a:lnTo>
                    <a:pt x="410" y="736"/>
                  </a:lnTo>
                  <a:lnTo>
                    <a:pt x="444" y="686"/>
                  </a:lnTo>
                  <a:lnTo>
                    <a:pt x="482" y="638"/>
                  </a:lnTo>
                  <a:lnTo>
                    <a:pt x="522" y="590"/>
                  </a:lnTo>
                  <a:lnTo>
                    <a:pt x="564" y="546"/>
                  </a:lnTo>
                  <a:lnTo>
                    <a:pt x="610" y="504"/>
                  </a:lnTo>
                  <a:lnTo>
                    <a:pt x="658" y="462"/>
                  </a:lnTo>
                  <a:lnTo>
                    <a:pt x="706" y="424"/>
                  </a:lnTo>
                  <a:lnTo>
                    <a:pt x="760" y="388"/>
                  </a:lnTo>
                  <a:lnTo>
                    <a:pt x="814" y="354"/>
                  </a:lnTo>
                  <a:lnTo>
                    <a:pt x="870" y="322"/>
                  </a:lnTo>
                  <a:lnTo>
                    <a:pt x="870" y="322"/>
                  </a:lnTo>
                  <a:lnTo>
                    <a:pt x="914" y="300"/>
                  </a:lnTo>
                  <a:lnTo>
                    <a:pt x="958" y="280"/>
                  </a:lnTo>
                  <a:lnTo>
                    <a:pt x="1004" y="262"/>
                  </a:lnTo>
                  <a:lnTo>
                    <a:pt x="1050" y="244"/>
                  </a:lnTo>
                  <a:lnTo>
                    <a:pt x="1096" y="230"/>
                  </a:lnTo>
                  <a:lnTo>
                    <a:pt x="1142" y="216"/>
                  </a:lnTo>
                  <a:lnTo>
                    <a:pt x="1190" y="206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58" y="190"/>
                  </a:lnTo>
                  <a:lnTo>
                    <a:pt x="1274" y="182"/>
                  </a:lnTo>
                  <a:lnTo>
                    <a:pt x="1290" y="170"/>
                  </a:lnTo>
                  <a:lnTo>
                    <a:pt x="1302" y="156"/>
                  </a:lnTo>
                  <a:lnTo>
                    <a:pt x="1312" y="140"/>
                  </a:lnTo>
                  <a:lnTo>
                    <a:pt x="1318" y="122"/>
                  </a:lnTo>
                  <a:lnTo>
                    <a:pt x="1320" y="102"/>
                  </a:lnTo>
                  <a:lnTo>
                    <a:pt x="1318" y="82"/>
                  </a:lnTo>
                  <a:lnTo>
                    <a:pt x="1318" y="82"/>
                  </a:lnTo>
                  <a:lnTo>
                    <a:pt x="1314" y="64"/>
                  </a:lnTo>
                  <a:lnTo>
                    <a:pt x="1304" y="46"/>
                  </a:lnTo>
                  <a:lnTo>
                    <a:pt x="1292" y="32"/>
                  </a:lnTo>
                  <a:lnTo>
                    <a:pt x="1278" y="18"/>
                  </a:lnTo>
                  <a:lnTo>
                    <a:pt x="1262" y="10"/>
                  </a:lnTo>
                  <a:lnTo>
                    <a:pt x="1244" y="4"/>
                  </a:lnTo>
                  <a:lnTo>
                    <a:pt x="1226" y="0"/>
                  </a:lnTo>
                  <a:lnTo>
                    <a:pt x="1206" y="2"/>
                  </a:lnTo>
                  <a:lnTo>
                    <a:pt x="1206" y="2"/>
                  </a:lnTo>
                  <a:lnTo>
                    <a:pt x="1140" y="16"/>
                  </a:lnTo>
                  <a:lnTo>
                    <a:pt x="1076" y="30"/>
                  </a:lnTo>
                  <a:lnTo>
                    <a:pt x="1014" y="50"/>
                  </a:lnTo>
                  <a:lnTo>
                    <a:pt x="952" y="70"/>
                  </a:lnTo>
                  <a:lnTo>
                    <a:pt x="894" y="94"/>
                  </a:lnTo>
                  <a:lnTo>
                    <a:pt x="834" y="120"/>
                  </a:lnTo>
                  <a:lnTo>
                    <a:pt x="778" y="148"/>
                  </a:lnTo>
                  <a:lnTo>
                    <a:pt x="722" y="180"/>
                  </a:lnTo>
                  <a:lnTo>
                    <a:pt x="668" y="212"/>
                  </a:lnTo>
                  <a:lnTo>
                    <a:pt x="616" y="248"/>
                  </a:lnTo>
                  <a:lnTo>
                    <a:pt x="566" y="284"/>
                  </a:lnTo>
                  <a:lnTo>
                    <a:pt x="516" y="324"/>
                  </a:lnTo>
                  <a:lnTo>
                    <a:pt x="470" y="366"/>
                  </a:lnTo>
                  <a:lnTo>
                    <a:pt x="424" y="410"/>
                  </a:lnTo>
                  <a:lnTo>
                    <a:pt x="382" y="454"/>
                  </a:lnTo>
                  <a:lnTo>
                    <a:pt x="340" y="502"/>
                  </a:lnTo>
                  <a:lnTo>
                    <a:pt x="302" y="550"/>
                  </a:lnTo>
                  <a:lnTo>
                    <a:pt x="264" y="602"/>
                  </a:lnTo>
                  <a:lnTo>
                    <a:pt x="230" y="654"/>
                  </a:lnTo>
                  <a:lnTo>
                    <a:pt x="198" y="706"/>
                  </a:lnTo>
                  <a:lnTo>
                    <a:pt x="166" y="762"/>
                  </a:lnTo>
                  <a:lnTo>
                    <a:pt x="140" y="818"/>
                  </a:lnTo>
                  <a:lnTo>
                    <a:pt x="114" y="876"/>
                  </a:lnTo>
                  <a:lnTo>
                    <a:pt x="90" y="934"/>
                  </a:lnTo>
                  <a:lnTo>
                    <a:pt x="70" y="994"/>
                  </a:lnTo>
                  <a:lnTo>
                    <a:pt x="52" y="1056"/>
                  </a:lnTo>
                  <a:lnTo>
                    <a:pt x="36" y="1118"/>
                  </a:lnTo>
                  <a:lnTo>
                    <a:pt x="24" y="1182"/>
                  </a:lnTo>
                  <a:lnTo>
                    <a:pt x="14" y="1246"/>
                  </a:lnTo>
                  <a:lnTo>
                    <a:pt x="8" y="1310"/>
                  </a:lnTo>
                  <a:lnTo>
                    <a:pt x="4" y="1376"/>
                  </a:lnTo>
                  <a:lnTo>
                    <a:pt x="2" y="1442"/>
                  </a:lnTo>
                  <a:lnTo>
                    <a:pt x="2" y="1442"/>
                  </a:lnTo>
                  <a:lnTo>
                    <a:pt x="4" y="1526"/>
                  </a:lnTo>
                  <a:lnTo>
                    <a:pt x="12" y="1608"/>
                  </a:lnTo>
                  <a:lnTo>
                    <a:pt x="24" y="1690"/>
                  </a:lnTo>
                  <a:lnTo>
                    <a:pt x="40" y="1772"/>
                  </a:lnTo>
                  <a:lnTo>
                    <a:pt x="62" y="1852"/>
                  </a:lnTo>
                  <a:lnTo>
                    <a:pt x="88" y="1932"/>
                  </a:lnTo>
                  <a:lnTo>
                    <a:pt x="118" y="2010"/>
                  </a:lnTo>
                  <a:lnTo>
                    <a:pt x="152" y="2086"/>
                  </a:lnTo>
                  <a:lnTo>
                    <a:pt x="2" y="2778"/>
                  </a:lnTo>
                  <a:lnTo>
                    <a:pt x="2" y="2778"/>
                  </a:lnTo>
                  <a:lnTo>
                    <a:pt x="0" y="2792"/>
                  </a:lnTo>
                  <a:lnTo>
                    <a:pt x="0" y="2806"/>
                  </a:lnTo>
                  <a:lnTo>
                    <a:pt x="2" y="2820"/>
                  </a:lnTo>
                  <a:lnTo>
                    <a:pt x="6" y="2832"/>
                  </a:lnTo>
                  <a:lnTo>
                    <a:pt x="10" y="2844"/>
                  </a:lnTo>
                  <a:lnTo>
                    <a:pt x="18" y="2856"/>
                  </a:lnTo>
                  <a:lnTo>
                    <a:pt x="26" y="2866"/>
                  </a:lnTo>
                  <a:lnTo>
                    <a:pt x="36" y="2876"/>
                  </a:lnTo>
                  <a:lnTo>
                    <a:pt x="36" y="2876"/>
                  </a:lnTo>
                  <a:lnTo>
                    <a:pt x="50" y="2884"/>
                  </a:lnTo>
                  <a:lnTo>
                    <a:pt x="66" y="2892"/>
                  </a:lnTo>
                  <a:lnTo>
                    <a:pt x="82" y="2896"/>
                  </a:lnTo>
                  <a:lnTo>
                    <a:pt x="100" y="2896"/>
                  </a:lnTo>
                  <a:lnTo>
                    <a:pt x="100" y="2896"/>
                  </a:lnTo>
                  <a:lnTo>
                    <a:pt x="120" y="2894"/>
                  </a:lnTo>
                  <a:lnTo>
                    <a:pt x="138" y="2888"/>
                  </a:lnTo>
                  <a:lnTo>
                    <a:pt x="654" y="2654"/>
                  </a:lnTo>
                  <a:lnTo>
                    <a:pt x="654" y="2654"/>
                  </a:lnTo>
                  <a:lnTo>
                    <a:pt x="698" y="2682"/>
                  </a:lnTo>
                  <a:lnTo>
                    <a:pt x="744" y="2710"/>
                  </a:lnTo>
                  <a:lnTo>
                    <a:pt x="792" y="2734"/>
                  </a:lnTo>
                  <a:lnTo>
                    <a:pt x="840" y="2758"/>
                  </a:lnTo>
                  <a:lnTo>
                    <a:pt x="888" y="2780"/>
                  </a:lnTo>
                  <a:lnTo>
                    <a:pt x="936" y="2800"/>
                  </a:lnTo>
                  <a:lnTo>
                    <a:pt x="986" y="2818"/>
                  </a:lnTo>
                  <a:lnTo>
                    <a:pt x="1038" y="2834"/>
                  </a:lnTo>
                  <a:lnTo>
                    <a:pt x="1088" y="2848"/>
                  </a:lnTo>
                  <a:lnTo>
                    <a:pt x="1140" y="2862"/>
                  </a:lnTo>
                  <a:lnTo>
                    <a:pt x="1192" y="2872"/>
                  </a:lnTo>
                  <a:lnTo>
                    <a:pt x="1244" y="2880"/>
                  </a:lnTo>
                  <a:lnTo>
                    <a:pt x="1296" y="2888"/>
                  </a:lnTo>
                  <a:lnTo>
                    <a:pt x="1350" y="2892"/>
                  </a:lnTo>
                  <a:lnTo>
                    <a:pt x="1402" y="2896"/>
                  </a:lnTo>
                  <a:lnTo>
                    <a:pt x="1456" y="2896"/>
                  </a:lnTo>
                  <a:lnTo>
                    <a:pt x="1456" y="2896"/>
                  </a:lnTo>
                  <a:lnTo>
                    <a:pt x="1506" y="2896"/>
                  </a:lnTo>
                  <a:lnTo>
                    <a:pt x="1556" y="2892"/>
                  </a:lnTo>
                  <a:lnTo>
                    <a:pt x="1604" y="2888"/>
                  </a:lnTo>
                  <a:lnTo>
                    <a:pt x="1654" y="2882"/>
                  </a:lnTo>
                  <a:lnTo>
                    <a:pt x="1702" y="2874"/>
                  </a:lnTo>
                  <a:lnTo>
                    <a:pt x="1752" y="2866"/>
                  </a:lnTo>
                  <a:lnTo>
                    <a:pt x="1800" y="2854"/>
                  </a:lnTo>
                  <a:lnTo>
                    <a:pt x="1848" y="2842"/>
                  </a:lnTo>
                  <a:lnTo>
                    <a:pt x="1894" y="2828"/>
                  </a:lnTo>
                  <a:lnTo>
                    <a:pt x="1942" y="2812"/>
                  </a:lnTo>
                  <a:lnTo>
                    <a:pt x="1988" y="2796"/>
                  </a:lnTo>
                  <a:lnTo>
                    <a:pt x="2034" y="2776"/>
                  </a:lnTo>
                  <a:lnTo>
                    <a:pt x="2078" y="2756"/>
                  </a:lnTo>
                  <a:lnTo>
                    <a:pt x="2122" y="2734"/>
                  </a:lnTo>
                  <a:lnTo>
                    <a:pt x="2166" y="2712"/>
                  </a:lnTo>
                  <a:lnTo>
                    <a:pt x="2210" y="2686"/>
                  </a:lnTo>
                  <a:lnTo>
                    <a:pt x="2210" y="2686"/>
                  </a:lnTo>
                  <a:lnTo>
                    <a:pt x="2226" y="2674"/>
                  </a:lnTo>
                  <a:lnTo>
                    <a:pt x="2238" y="2660"/>
                  </a:lnTo>
                  <a:lnTo>
                    <a:pt x="2248" y="2644"/>
                  </a:lnTo>
                  <a:lnTo>
                    <a:pt x="2254" y="2626"/>
                  </a:lnTo>
                  <a:lnTo>
                    <a:pt x="2256" y="2608"/>
                  </a:lnTo>
                  <a:lnTo>
                    <a:pt x="2256" y="2590"/>
                  </a:lnTo>
                  <a:lnTo>
                    <a:pt x="2250" y="2570"/>
                  </a:lnTo>
                  <a:lnTo>
                    <a:pt x="2242" y="2554"/>
                  </a:lnTo>
                  <a:lnTo>
                    <a:pt x="2242" y="2554"/>
                  </a:lnTo>
                  <a:lnTo>
                    <a:pt x="2242" y="2552"/>
                  </a:lnTo>
                  <a:lnTo>
                    <a:pt x="2242" y="2552"/>
                  </a:lnTo>
                  <a:lnTo>
                    <a:pt x="2230" y="2538"/>
                  </a:lnTo>
                  <a:lnTo>
                    <a:pt x="2216" y="2524"/>
                  </a:lnTo>
                  <a:lnTo>
                    <a:pt x="2200" y="2516"/>
                  </a:lnTo>
                  <a:lnTo>
                    <a:pt x="2182" y="2510"/>
                  </a:lnTo>
                  <a:lnTo>
                    <a:pt x="2164" y="2506"/>
                  </a:lnTo>
                  <a:lnTo>
                    <a:pt x="2144" y="2508"/>
                  </a:lnTo>
                  <a:lnTo>
                    <a:pt x="2126" y="2512"/>
                  </a:lnTo>
                  <a:lnTo>
                    <a:pt x="2108" y="2520"/>
                  </a:lnTo>
                  <a:lnTo>
                    <a:pt x="2108" y="2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3C2E5A9-E780-0B7D-F079-ECBCD3C56440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Examples of using tech for Communication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AFF462-1D27-47D3-A7ED-B848DFFF9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6334541"/>
            <a:ext cx="9914987" cy="578063"/>
          </a:xfrm>
        </p:spPr>
        <p:txBody>
          <a:bodyPr/>
          <a:lstStyle/>
          <a:p>
            <a:r>
              <a:rPr lang="en-GB" sz="2800" b="0" dirty="0"/>
              <a:t>How do you use technology to communicate?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93CBD73-3B58-4DF4-ADF8-2D6DD97602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9" t="13161" r="10951" b="8002"/>
          <a:stretch/>
        </p:blipFill>
        <p:spPr>
          <a:xfrm>
            <a:off x="1382097" y="1423133"/>
            <a:ext cx="7927619" cy="475337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CE5277-B7D0-4836-9FA2-8E15A0631FA3}"/>
              </a:ext>
            </a:extLst>
          </p:cNvPr>
          <p:cNvSpPr/>
          <p:nvPr/>
        </p:nvSpPr>
        <p:spPr>
          <a:xfrm>
            <a:off x="2517826" y="1726880"/>
            <a:ext cx="5729718" cy="3574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A04E8EBC-AF9D-4D66-993C-4E276CE46943}"/>
              </a:ext>
            </a:extLst>
          </p:cNvPr>
          <p:cNvSpPr txBox="1">
            <a:spLocks/>
          </p:cNvSpPr>
          <p:nvPr/>
        </p:nvSpPr>
        <p:spPr>
          <a:xfrm>
            <a:off x="2807330" y="1923780"/>
            <a:ext cx="3722865" cy="11504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0" dirty="0">
                <a:solidFill>
                  <a:schemeClr val="tx2"/>
                </a:solidFill>
              </a:rPr>
              <a:t>Do you know what these icons represent? </a:t>
            </a:r>
          </a:p>
        </p:txBody>
      </p:sp>
      <p:pic>
        <p:nvPicPr>
          <p:cNvPr id="3" name="Google Shape;134;p4" descr="Image result for snap chat">
            <a:extLst>
              <a:ext uri="{FF2B5EF4-FFF2-40B4-BE49-F238E27FC236}">
                <a16:creationId xmlns:a16="http://schemas.microsoft.com/office/drawing/2014/main" id="{254E62A9-C487-9D4F-59C8-872F9980D91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95565" y="3970963"/>
            <a:ext cx="1084645" cy="1084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6" descr="Youtube App Logo Transparent">
            <a:extLst>
              <a:ext uri="{FF2B5EF4-FFF2-40B4-BE49-F238E27FC236}">
                <a16:creationId xmlns:a16="http://schemas.microsoft.com/office/drawing/2014/main" id="{440F0B92-71C5-9214-E3D9-9852E7409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7" t="13537" r="30053" b="14704"/>
          <a:stretch>
            <a:fillRect/>
          </a:stretch>
        </p:blipFill>
        <p:spPr bwMode="auto">
          <a:xfrm>
            <a:off x="3899094" y="3779837"/>
            <a:ext cx="1542966" cy="141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‎X on the App Store">
            <a:extLst>
              <a:ext uri="{FF2B5EF4-FFF2-40B4-BE49-F238E27FC236}">
                <a16:creationId xmlns:a16="http://schemas.microsoft.com/office/drawing/2014/main" id="{F121CF1E-976F-CBFA-D0EE-C1CB40CEF5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7" t="13427" r="30631" b="13427"/>
          <a:stretch>
            <a:fillRect/>
          </a:stretch>
        </p:blipFill>
        <p:spPr bwMode="auto">
          <a:xfrm>
            <a:off x="5560944" y="3848060"/>
            <a:ext cx="1203009" cy="118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The Instagram Logo And Brand: The History And Evolution">
            <a:extLst>
              <a:ext uri="{FF2B5EF4-FFF2-40B4-BE49-F238E27FC236}">
                <a16:creationId xmlns:a16="http://schemas.microsoft.com/office/drawing/2014/main" id="{73ED1A39-22C6-33F9-B0DD-34FC14CF6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304" y="3860695"/>
            <a:ext cx="2092264" cy="117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226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-6974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Communication and Marketing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240750"/>
            <a:ext cx="9914987" cy="5400000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         Communications Manager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6020107" y="1240750"/>
            <a:ext cx="255198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Social Media Manager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1020114" y="4716921"/>
            <a:ext cx="3705959" cy="8734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0" dirty="0"/>
              <a:t>Communications managers help companies to promote their mission, products and services to the public through things like events and advertising.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3FCB5439-56B6-46C6-A78D-EFF875F325FC}"/>
              </a:ext>
            </a:extLst>
          </p:cNvPr>
          <p:cNvSpPr txBox="1">
            <a:spLocks/>
          </p:cNvSpPr>
          <p:nvPr/>
        </p:nvSpPr>
        <p:spPr>
          <a:xfrm>
            <a:off x="5965740" y="4716921"/>
            <a:ext cx="3705959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0" dirty="0"/>
              <a:t>Ensure the company use social media to promote and advertise themselves positively to the public and their customers.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9FA08C-1213-41FE-A9F6-63BDBBA9D67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  </a:t>
            </a:r>
          </a:p>
        </p:txBody>
      </p:sp>
      <p:pic>
        <p:nvPicPr>
          <p:cNvPr id="17" name="Google Shape;147;p5">
            <a:extLst>
              <a:ext uri="{FF2B5EF4-FFF2-40B4-BE49-F238E27FC236}">
                <a16:creationId xmlns:a16="http://schemas.microsoft.com/office/drawing/2014/main" id="{3DD3A31B-11AB-8777-36AD-C86CBC5E05F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20114" y="1711096"/>
            <a:ext cx="3705959" cy="2631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148;p5">
            <a:extLst>
              <a:ext uri="{FF2B5EF4-FFF2-40B4-BE49-F238E27FC236}">
                <a16:creationId xmlns:a16="http://schemas.microsoft.com/office/drawing/2014/main" id="{979F23C9-F5B1-3D45-4F04-D76D24D0AA5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224" r="23553" b="28232"/>
          <a:stretch/>
        </p:blipFill>
        <p:spPr>
          <a:xfrm>
            <a:off x="5965740" y="1678011"/>
            <a:ext cx="3705959" cy="26309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6955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Communication and Marketing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4E9B84A-30F6-48EE-82C2-E31DE066F018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6FD02BB-AFD4-4BEA-A187-D974F2B6A1F2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D96A085E-7943-48FA-A754-081D2DB62CD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pic>
        <p:nvPicPr>
          <p:cNvPr id="5" name="ANA_TECHFORCOMMS540">
            <a:hlinkClick r:id="" action="ppaction://media"/>
            <a:extLst>
              <a:ext uri="{FF2B5EF4-FFF2-40B4-BE49-F238E27FC236}">
                <a16:creationId xmlns:a16="http://schemas.microsoft.com/office/drawing/2014/main" id="{4227A075-B539-4FBC-BDE1-4BA79DA68F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12604"/>
            <a:ext cx="7488000" cy="421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7119EA-7DAB-480E-A680-D4EE4CA04CB9}"/>
              </a:ext>
            </a:extLst>
          </p:cNvPr>
          <p:cNvSpPr txBox="1"/>
          <p:nvPr/>
        </p:nvSpPr>
        <p:spPr>
          <a:xfrm>
            <a:off x="388413" y="1512604"/>
            <a:ext cx="2304000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Ana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Head of Data Solutions</a:t>
            </a:r>
          </a:p>
        </p:txBody>
      </p:sp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3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881887"/>
            <a:ext cx="10691813" cy="367778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Communicating using Augmented Reality (AR)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044235" cy="2791977"/>
          </a:xfrm>
        </p:spPr>
        <p:txBody>
          <a:bodyPr/>
          <a:lstStyle/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IN" sz="2000" b="0" dirty="0"/>
              <a:t>How does Vuforia Chalk work?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What are the benefits of apps like this? </a:t>
            </a:r>
            <a:r>
              <a:rPr lang="en-IN" sz="2000" b="0" dirty="0"/>
              <a:t> 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How else could you use apps like this?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  <p:pic>
        <p:nvPicPr>
          <p:cNvPr id="10" name="Picture 9">
            <a:hlinkClick r:id="rId2"/>
            <a:extLst>
              <a:ext uri="{FF2B5EF4-FFF2-40B4-BE49-F238E27FC236}">
                <a16:creationId xmlns:a16="http://schemas.microsoft.com/office/drawing/2014/main" id="{0DA9B835-1E02-4AD3-932D-72A595E598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" t="259" r="1319" b="-1"/>
          <a:stretch/>
        </p:blipFill>
        <p:spPr>
          <a:xfrm>
            <a:off x="2597833" y="1526875"/>
            <a:ext cx="7705568" cy="522139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86F11B4-99C0-4AB4-AC67-13944C311255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14FAE5C-6E85-4204-9372-3937B0813966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F3CC9ECE-E934-4AFD-8204-77E9A03E44A3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4" name="Rectangle 13">
            <a:hlinkClick r:id="rId2"/>
            <a:extLst>
              <a:ext uri="{FF2B5EF4-FFF2-40B4-BE49-F238E27FC236}">
                <a16:creationId xmlns:a16="http://schemas.microsoft.com/office/drawing/2014/main" id="{1E3C1B6C-9B9C-4822-9485-17BAFDDFDFE9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5270739"/>
            <a:ext cx="10691813" cy="2288935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What is Machine Learning?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053527" cy="2791977"/>
          </a:xfrm>
        </p:spPr>
        <p:txBody>
          <a:bodyPr/>
          <a:lstStyle/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Have you heard of Machine Learning before?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Have you ever seen a computer or machine complete a task which </a:t>
            </a:r>
            <a:br>
              <a:rPr lang="en-GB" sz="2000" b="0" dirty="0"/>
            </a:br>
            <a:r>
              <a:rPr lang="en-GB" sz="2000" b="0" dirty="0"/>
              <a:t>you thought only a human could do?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What do you think the advantages and disadvantages of communicating with machines are / will be?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8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  <p:pic>
        <p:nvPicPr>
          <p:cNvPr id="11" name="Picture 10">
            <a:hlinkClick r:id="rId2"/>
            <a:extLst>
              <a:ext uri="{FF2B5EF4-FFF2-40B4-BE49-F238E27FC236}">
                <a16:creationId xmlns:a16="http://schemas.microsoft.com/office/drawing/2014/main" id="{97A6E645-A7C7-4E44-8044-A6682A639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441" y="1513329"/>
            <a:ext cx="6537960" cy="450342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10766841-B8A2-4D2C-962E-7BFF7E309D84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7A79AE6-F117-402D-BE8B-9EB0E88071D6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39769FF8-A4E2-48F7-A247-7A63DE788DF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6" name="Rectangle 15">
            <a:hlinkClick r:id="rId2"/>
            <a:extLst>
              <a:ext uri="{FF2B5EF4-FFF2-40B4-BE49-F238E27FC236}">
                <a16:creationId xmlns:a16="http://schemas.microsoft.com/office/drawing/2014/main" id="{33F411DB-6537-436F-B964-08EE45D06D1C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38077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4684143"/>
            <a:ext cx="10691813" cy="2875531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Teachable Machine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157044" cy="2791977"/>
          </a:xfrm>
        </p:spPr>
        <p:txBody>
          <a:bodyPr/>
          <a:lstStyle/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dirty="0"/>
              <a:t>Your turn: </a:t>
            </a:r>
            <a:r>
              <a:rPr lang="en-GB" sz="2000" b="0" dirty="0"/>
              <a:t>have a go at teaching a computer to follow instructions. 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Log onto the Google Teachable Machine website and have a go at using a camera to teach a machine.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 </a:t>
            </a:r>
            <a:r>
              <a:rPr lang="en-GB" sz="2000" dirty="0">
                <a:hlinkClick r:id="rId2"/>
              </a:rPr>
              <a:t>Teachable Machine</a:t>
            </a:r>
            <a:endParaRPr lang="en-GB" sz="2000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2F529A-D986-49FF-BF33-A3590179B4EC}"/>
              </a:ext>
            </a:extLst>
          </p:cNvPr>
          <p:cNvSpPr/>
          <p:nvPr/>
        </p:nvSpPr>
        <p:spPr>
          <a:xfrm>
            <a:off x="3765441" y="6121908"/>
            <a:ext cx="653795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000000"/>
              </a:buClr>
              <a:buSzPts val="1800"/>
            </a:pPr>
            <a:r>
              <a:rPr lang="en-IN" sz="2000" dirty="0">
                <a:solidFill>
                  <a:schemeClr val="bg1"/>
                </a:solidFill>
              </a:rPr>
              <a:t>What careers do you think use machine learning or will use machine learning in the future? </a:t>
            </a:r>
          </a:p>
        </p:txBody>
      </p:sp>
      <p:pic>
        <p:nvPicPr>
          <p:cNvPr id="14" name="Picture 2" descr="Image result for google teachable machine">
            <a:hlinkClick r:id="rId2"/>
            <a:extLst>
              <a:ext uri="{FF2B5EF4-FFF2-40B4-BE49-F238E27FC236}">
                <a16:creationId xmlns:a16="http://schemas.microsoft.com/office/drawing/2014/main" id="{25D0E46F-1AEB-4C78-9E94-1E5542D888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r="4379"/>
          <a:stretch/>
        </p:blipFill>
        <p:spPr bwMode="auto">
          <a:xfrm>
            <a:off x="3765441" y="1512604"/>
            <a:ext cx="6537958" cy="437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37AD06A-441B-4B36-BF7A-1EC7E8CA58E6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0A5828C-C1C1-4405-BD10-D8D3D11A5199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A11AB5D7-5C35-4C71-9B6F-A8AD1876536F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2"/>
            <a:extLst>
              <a:ext uri="{FF2B5EF4-FFF2-40B4-BE49-F238E27FC236}">
                <a16:creationId xmlns:a16="http://schemas.microsoft.com/office/drawing/2014/main" id="{32FC46D5-77C0-4C63-A923-D4BE3110DC60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9091797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4,15,Homework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732</Words>
  <Application>Microsoft Office PowerPoint</Application>
  <PresentationFormat>Custom</PresentationFormat>
  <Paragraphs>96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Arial</vt:lpstr>
      <vt:lpstr>PwC</vt:lpstr>
      <vt:lpstr>Tech for Communication and Marketing: Teacher notes</vt:lpstr>
      <vt:lpstr>Share homework</vt:lpstr>
      <vt:lpstr>Communication and Marketing</vt:lpstr>
      <vt:lpstr>Examples of using tech for Communication</vt:lpstr>
      <vt:lpstr>Careers in Tech for Communication and Marketing</vt:lpstr>
      <vt:lpstr>Meet today’s role model</vt:lpstr>
      <vt:lpstr>Communicating using Augmented Reality (AR)</vt:lpstr>
      <vt:lpstr>What is Machine Learning?</vt:lpstr>
      <vt:lpstr>Teachable Machine</vt:lpstr>
      <vt:lpstr>What is a hash tag? </vt:lpstr>
      <vt:lpstr>Your task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123</cp:revision>
  <dcterms:created xsi:type="dcterms:W3CDTF">2018-10-18T09:26:04Z</dcterms:created>
  <dcterms:modified xsi:type="dcterms:W3CDTF">2025-10-01T10:59:00Z</dcterms:modified>
  <cp:category/>
</cp:coreProperties>
</file>