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Light"/>
      <p:regular r:id="rId10"/>
      <p:bold r:id="rId11"/>
      <p:italic r:id="rId12"/>
      <p:boldItalic r:id="rId13"/>
    </p:embeddedFont>
    <p:embeddedFont>
      <p:font typeface="Poppins SemiBol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6HSxi3i1br7jQqL/xXMfMkKfB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Light-bold.fntdata"/><Relationship Id="rId10" Type="http://schemas.openxmlformats.org/officeDocument/2006/relationships/font" Target="fonts/PoppinsLight-regular.fntdata"/><Relationship Id="rId13" Type="http://schemas.openxmlformats.org/officeDocument/2006/relationships/font" Target="fonts/PoppinsLight-boldItalic.fntdata"/><Relationship Id="rId12" Type="http://schemas.openxmlformats.org/officeDocument/2006/relationships/font" Target="fonts/Poppins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15" Type="http://schemas.openxmlformats.org/officeDocument/2006/relationships/font" Target="fonts/PoppinsSemiBold-bold.fntdata"/><Relationship Id="rId14" Type="http://schemas.openxmlformats.org/officeDocument/2006/relationships/font" Target="fonts/PoppinsSemiBold-regular.fntdata"/><Relationship Id="rId17" Type="http://schemas.openxmlformats.org/officeDocument/2006/relationships/font" Target="fonts/PoppinsSemiBold-boldItalic.fntdata"/><Relationship Id="rId16" Type="http://schemas.openxmlformats.org/officeDocument/2006/relationships/font" Target="fonts/PoppinsSemiBold-italic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18" Type="http://customschemas.google.com/relationships/presentationmetadata" Target="meta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" name="Google Shape;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techshecan.org/previous-assemblies/sport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api.techshecan.org/storage/files/t-par-1663856150-tech-we-can-design-a-tech-sport-kit.pdf?t=1679910252856" TargetMode="External"/><Relationship Id="rId6" Type="http://schemas.openxmlformats.org/officeDocument/2006/relationships/hyperlink" Target="https://www.bbc.co.uk/games/category/sports-games" TargetMode="External"/><Relationship Id="rId7" Type="http://schemas.openxmlformats.org/officeDocument/2006/relationships/hyperlink" Target="https://www.cartoonnetwork.co.uk/games/category/extreme-sports" TargetMode="External"/><Relationship Id="rId8" Type="http://schemas.openxmlformats.org/officeDocument/2006/relationships/hyperlink" Target="https://docs.google.com/forms/d/e/1FAIpQLSdjFOeK_QCLLH6DHKx1e4qqzLAD86zZ4cLmR87Cvo10A9wmew/viewform?usp=sf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A2D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/>
        </p:nvSpPr>
        <p:spPr>
          <a:xfrm>
            <a:off x="230374" y="164245"/>
            <a:ext cx="9123691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for Sport</a:t>
            </a:r>
            <a:endParaRPr b="0" i="0" sz="36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72" y="5814346"/>
            <a:ext cx="680276" cy="7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230373" y="797780"/>
            <a:ext cx="8263274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Discover some of the interesting ways in which technology is used in sport, from training athletes to helping referees to make tricky decisions, and find out about a variety of jobs in this area.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 this lesson you will: 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5" name="Google Shape;85;p14"/>
          <p:cNvSpPr/>
          <p:nvPr/>
        </p:nvSpPr>
        <p:spPr>
          <a:xfrm rot="5400000">
            <a:off x="10132181" y="-48139"/>
            <a:ext cx="2011680" cy="2107958"/>
          </a:xfrm>
          <a:prstGeom prst="diagStripe">
            <a:avLst>
              <a:gd fmla="val 50000" name="adj"/>
            </a:avLst>
          </a:prstGeom>
          <a:solidFill>
            <a:srgbClr val="FF60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/>
          <p:nvPr/>
        </p:nvSpPr>
        <p:spPr>
          <a:xfrm rot="2639866">
            <a:off x="9955680" y="440046"/>
            <a:ext cx="28152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AFTER SCHOOL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CLUB</a:t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230374" y="1828352"/>
            <a:ext cx="79821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Explore how tech is used to develop sports equipment and support inclusion in sports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Discover how tech is being used for exercise and to help athletes train and improve.</a:t>
            </a:r>
            <a:endParaRPr/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 about smart stadiums and tech used to support referees and sports officials.</a:t>
            </a:r>
            <a:endParaRPr b="0" i="0" sz="14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4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Discover a variety of careers </a:t>
            </a:r>
            <a:r>
              <a:rPr b="0" i="0" lang="en-US" sz="14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that bring together tech and sport.</a:t>
            </a:r>
            <a:endParaRPr b="0" i="0" sz="14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230375" y="3236453"/>
            <a:ext cx="2679496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Watch</a:t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230374" y="3958449"/>
            <a:ext cx="3199739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Watch a fun lesson on Tech for Sport.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 for Sport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(33 mins)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674981" y="3246484"/>
            <a:ext cx="2679496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Task</a:t>
            </a:r>
            <a:endParaRPr b="0" i="0" sz="28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8014317" y="3236453"/>
            <a:ext cx="3947308" cy="615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Tech Extras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3656796" y="3958449"/>
            <a:ext cx="4161173" cy="722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1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Have a go at this activity:</a:t>
            </a:r>
            <a:endParaRPr/>
          </a:p>
          <a:p>
            <a:pPr indent="-1143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Twinkl Worksheet: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 a Tech Sports Kit</a:t>
            </a:r>
            <a:endParaRPr b="0" i="0" sz="1200" u="sng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8005224" y="3958449"/>
            <a:ext cx="3947308" cy="934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1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Explore these online games:</a:t>
            </a:r>
            <a:endParaRPr/>
          </a:p>
          <a:p>
            <a:pPr indent="0" lvl="0" marL="31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CBBC Online Sports Games</a:t>
            </a:r>
            <a:endParaRPr b="0" i="0" sz="1200" u="none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968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ora"/>
              <a:buChar char="●"/>
            </a:pP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Cartoon Network Extreme Sports Games</a:t>
            </a:r>
            <a:endParaRPr b="0" i="0" sz="1200" u="sng" cap="none" strike="noStrike">
              <a:solidFill>
                <a:srgbClr val="FF602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144774" y="6264208"/>
            <a:ext cx="8164326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Feedback: Complete the </a:t>
            </a:r>
            <a:r>
              <a:rPr b="0" i="0" lang="en-US" sz="1200" u="sng" cap="none" strike="noStrike">
                <a:solidFill>
                  <a:srgbClr val="FF6023"/>
                </a:solidFill>
                <a:latin typeface="Poppins Light"/>
                <a:ea typeface="Poppins Light"/>
                <a:cs typeface="Poppins Light"/>
                <a:sym typeface="Poppins Ligh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</a:t>
            </a:r>
            <a:r>
              <a:rPr b="0" i="0" lang="en-US" sz="12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before and after the task to see how the children’s understanding changes. </a:t>
            </a:r>
            <a:endParaRPr b="0" i="0" sz="12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9904752" y="6134654"/>
            <a:ext cx="2107958" cy="47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Children’s University Code: green7742</a:t>
            </a:r>
            <a:endParaRPr b="0" i="0" sz="11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Basketball" id="96" name="Google Shape;9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36502" y="752283"/>
            <a:ext cx="2107958" cy="211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2023-06-20T11:08:02Z</dcterms:created>
  <dc:creator>Suzanne Laporte</dc:creator>
</cp:coreProperties>
</file>