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Lora"/>
      <p:regular r:id="rId14"/>
      <p:bold r:id="rId15"/>
      <p:italic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  <p:embeddedFont>
      <p:font typeface="Poppins Extra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GHdS4KawLt0mYxKRU6nfh8ujp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22" Type="http://schemas.openxmlformats.org/officeDocument/2006/relationships/font" Target="fonts/PoppinsExtraLight-regular.fntdata"/><Relationship Id="rId21" Type="http://schemas.openxmlformats.org/officeDocument/2006/relationships/font" Target="fonts/PoppinsSemiBold-boldItalic.fntdata"/><Relationship Id="rId24" Type="http://schemas.openxmlformats.org/officeDocument/2006/relationships/font" Target="fonts/PoppinsExtraLight-italic.fntdata"/><Relationship Id="rId23" Type="http://schemas.openxmlformats.org/officeDocument/2006/relationships/font" Target="fonts/PoppinsExtra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26" Type="http://customschemas.google.com/relationships/presentationmetadata" Target="metadata"/><Relationship Id="rId25" Type="http://schemas.openxmlformats.org/officeDocument/2006/relationships/font" Target="fonts/PoppinsExtraLight-bold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5" Type="http://schemas.openxmlformats.org/officeDocument/2006/relationships/font" Target="fonts/Lora-bold.fntdata"/><Relationship Id="rId14" Type="http://schemas.openxmlformats.org/officeDocument/2006/relationships/font" Target="fonts/Lora-regular.fntdata"/><Relationship Id="rId17" Type="http://schemas.openxmlformats.org/officeDocument/2006/relationships/font" Target="fonts/Lora-boldItalic.fntdata"/><Relationship Id="rId16" Type="http://schemas.openxmlformats.org/officeDocument/2006/relationships/font" Target="fonts/Lora-italic.fntdata"/><Relationship Id="rId19" Type="http://schemas.openxmlformats.org/officeDocument/2006/relationships/font" Target="fonts/PoppinsSemiBold-bold.fntdata"/><Relationship Id="rId18" Type="http://schemas.openxmlformats.org/officeDocument/2006/relationships/font" Target="fonts/Poppi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forms/d/e/1FAIpQLSdjFOeK_QCLLH6DHKx1e4qqzLAD86zZ4cLmR87Cvo10A9wmew/viewform?usp=sf_link" TargetMode="External"/><Relationship Id="rId5" Type="http://schemas.openxmlformats.org/officeDocument/2006/relationships/hyperlink" Target="https://techshecan.org/previous-assemblies/helpingpeople" TargetMode="External"/><Relationship Id="rId6" Type="http://schemas.openxmlformats.org/officeDocument/2006/relationships/hyperlink" Target="https://techshecan.org/animated-lessons/robotics-and-ai" TargetMode="External"/><Relationship Id="rId7" Type="http://schemas.openxmlformats.org/officeDocument/2006/relationships/hyperlink" Target="https://techshecan.org/animated-lessons/robotics-and-ai" TargetMode="External"/><Relationship Id="rId8" Type="http://schemas.openxmlformats.org/officeDocument/2006/relationships/hyperlink" Target="https://kids.guinnessworldrecords.com/games-and-stuff/build-a-b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A2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/>
        </p:nvSpPr>
        <p:spPr>
          <a:xfrm>
            <a:off x="230374" y="164245"/>
            <a:ext cx="9123691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for Helping People</a:t>
            </a:r>
            <a:endParaRPr b="0" i="0" sz="3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99" y="5814346"/>
            <a:ext cx="680276" cy="7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30374" y="797780"/>
            <a:ext cx="7542026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some of the different ways in which technology is being used to help people and learn about different jobs working in this area.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this lesson you will: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A picture containing automaton&#10;&#10;Description automatically generated"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43886"/>
          <a:stretch/>
        </p:blipFill>
        <p:spPr>
          <a:xfrm rot="1033323">
            <a:off x="7850856" y="424011"/>
            <a:ext cx="5681404" cy="29003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 rot="5400000">
            <a:off x="10132181" y="-48139"/>
            <a:ext cx="2011680" cy="2107958"/>
          </a:xfrm>
          <a:prstGeom prst="diagStripe">
            <a:avLst>
              <a:gd fmla="val 50000" name="adj"/>
            </a:avLst>
          </a:prstGeom>
          <a:solidFill>
            <a:srgbClr val="FF6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2639866">
            <a:off x="9955680" y="440046"/>
            <a:ext cx="28152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AFTER SCHOOL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CLUB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30374" y="1660781"/>
            <a:ext cx="7774850" cy="157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how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emergency services are using robotics, AR and jet powered devices to help people.</a:t>
            </a:r>
            <a:r>
              <a:rPr b="0" i="0" lang="en-US" sz="14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how smart devices and robotics are being used in healthcare. 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how assistive and adaptive technologies are helping people with disabilities and the elderly. </a:t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of a variety of future careers in these areas.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30374" y="3294696"/>
            <a:ext cx="2928461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Watch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30374" y="3853705"/>
            <a:ext cx="330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Watch a fun lesson including a short animation.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 for Helping People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(20 mins)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Animation (featured in the lesson, link incase you’d like to watch again):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Katie and Tex explore robotics and AI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(4 mins)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4039827" y="3304727"/>
            <a:ext cx="2532757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Task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014317" y="3294696"/>
            <a:ext cx="2734274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Tech Extras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4039919" y="3853705"/>
            <a:ext cx="3694027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Build, draw or model a robot which could be used to help someone in some way.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Supporting info available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1200" u="none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005224" y="3853705"/>
            <a:ext cx="3947308" cy="821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Check out this fun online resource: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Build your own robot: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Build a Bot  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299154" y="6255133"/>
            <a:ext cx="8212982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Feedback: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Complete the </a:t>
            </a:r>
            <a:r>
              <a:rPr b="1" i="0" lang="en-US" sz="1200" u="sng" cap="none" strike="noStrike">
                <a:solidFill>
                  <a:srgbClr val="FF6023"/>
                </a:solidFill>
                <a:latin typeface="Poppins ExtraLight"/>
                <a:ea typeface="Poppins ExtraLight"/>
                <a:cs typeface="Poppins ExtraLight"/>
                <a:sym typeface="Poppins Extra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 before and after the task to see how the children’s understanding changes. </a:t>
            </a:r>
            <a:endParaRPr b="0" i="0" sz="1200" u="none" cap="none" strike="noStrike">
              <a:solidFill>
                <a:srgbClr val="FFFFFF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2023-06-20T11:08:02Z</dcterms:created>
  <dc:creator>Suzanne Laporte</dc:creator>
</cp:coreProperties>
</file>