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Poppins Light"/>
      <p:regular r:id="rId10"/>
      <p:bold r:id="rId11"/>
      <p:italic r:id="rId12"/>
      <p:boldItalic r:id="rId13"/>
    </p:embeddedFont>
    <p:embeddedFont>
      <p:font typeface="Poppins SemiBol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8TEhkrkoZcAybFwTPxFfLwD9Q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Light-bold.fntdata"/><Relationship Id="rId10" Type="http://schemas.openxmlformats.org/officeDocument/2006/relationships/font" Target="fonts/PoppinsLight-regular.fntdata"/><Relationship Id="rId13" Type="http://schemas.openxmlformats.org/officeDocument/2006/relationships/font" Target="fonts/PoppinsLight-boldItalic.fntdata"/><Relationship Id="rId12" Type="http://schemas.openxmlformats.org/officeDocument/2006/relationships/font" Target="fonts/Poppins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15" Type="http://schemas.openxmlformats.org/officeDocument/2006/relationships/font" Target="fonts/PoppinsSemiBold-bold.fntdata"/><Relationship Id="rId14" Type="http://schemas.openxmlformats.org/officeDocument/2006/relationships/font" Target="fonts/PoppinsSemiBold-regular.fntdata"/><Relationship Id="rId17" Type="http://schemas.openxmlformats.org/officeDocument/2006/relationships/font" Target="fonts/PoppinsSemiBold-boldItalic.fntdata"/><Relationship Id="rId16" Type="http://schemas.openxmlformats.org/officeDocument/2006/relationships/font" Target="fonts/PoppinsSemiBold-italic.fntdata"/><Relationship Id="rId5" Type="http://schemas.openxmlformats.org/officeDocument/2006/relationships/slide" Target="slides/slide1.xml"/><Relationship Id="rId6" Type="http://schemas.openxmlformats.org/officeDocument/2006/relationships/font" Target="fonts/Poppins-regular.fntdata"/><Relationship Id="rId18" Type="http://customschemas.google.com/relationships/presentationmetadata" Target="meta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" name="Google Shape;8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techshecan.org/on-demand-lessons/toys" TargetMode="External"/><Relationship Id="rId10" Type="http://schemas.openxmlformats.org/officeDocument/2006/relationships/image" Target="../media/image2.png"/><Relationship Id="rId9" Type="http://schemas.openxmlformats.org/officeDocument/2006/relationships/hyperlink" Target="https://docs.google.com/forms/d/e/1FAIpQLSdjFOeK_QCLLH6DHKx1e4qqzLAD86zZ4cLmR87Cvo10A9wmew/viewform?usp=sf_link" TargetMode="External"/><Relationship Id="rId5" Type="http://schemas.openxmlformats.org/officeDocument/2006/relationships/hyperlink" Target="https://techshecan.org/animated-lessons/virtual-reality" TargetMode="External"/><Relationship Id="rId6" Type="http://schemas.openxmlformats.org/officeDocument/2006/relationships/hyperlink" Target="https://api.techshecan.org/storage/files/Tech-for-Toys-Challenge.pdf" TargetMode="External"/><Relationship Id="rId7" Type="http://schemas.openxmlformats.org/officeDocument/2006/relationships/hyperlink" Target="https://api.techshecan.org/storage/files/t-par-1663854653-tech-we-can-design-a-vr-game.pdf?t=1679910429486" TargetMode="External"/><Relationship Id="rId8" Type="http://schemas.openxmlformats.org/officeDocument/2006/relationships/hyperlink" Target="https://totaldarkness.sciencemuseum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A2D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/>
        </p:nvSpPr>
        <p:spPr>
          <a:xfrm>
            <a:off x="230374" y="164245"/>
            <a:ext cx="9123691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 for Fun</a:t>
            </a:r>
            <a:endParaRPr b="0" i="0" sz="36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72" y="5814346"/>
            <a:ext cx="680276" cy="7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230373" y="797780"/>
            <a:ext cx="8263274" cy="1175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Learn about how technology is used to design and create toys that are fun and exciting to play with and discover amazing jobs including  toy designer and animatronics engineer! </a:t>
            </a:r>
            <a:endParaRPr b="0" i="0" sz="14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 this lesson you will: 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5" name="Google Shape;85;p14"/>
          <p:cNvSpPr/>
          <p:nvPr/>
        </p:nvSpPr>
        <p:spPr>
          <a:xfrm rot="5400000">
            <a:off x="10132181" y="-48139"/>
            <a:ext cx="2011680" cy="2107958"/>
          </a:xfrm>
          <a:prstGeom prst="diagStripe">
            <a:avLst>
              <a:gd fmla="val 50000" name="adj"/>
            </a:avLst>
          </a:prstGeom>
          <a:solidFill>
            <a:srgbClr val="FF60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 txBox="1"/>
          <p:nvPr/>
        </p:nvSpPr>
        <p:spPr>
          <a:xfrm rot="2639866">
            <a:off x="9955680" y="440046"/>
            <a:ext cx="28152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AFTER SCHOOL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CLUB</a:t>
            </a: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230374" y="1625156"/>
            <a:ext cx="7982028" cy="181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Learn about different types of technology used within toys including animatronics, coding and AR.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Explore how tech is being used to create educational toys.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Find out how techy toys are being used to help others.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Hear from our role model Nadia about codeable and wearable toys created by imagiLabs 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Discover of a variety of careers in this area.</a:t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230375" y="3588581"/>
            <a:ext cx="2679496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Watch</a:t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230374" y="4194464"/>
            <a:ext cx="3199739" cy="1477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Watch a fun lesson and a short animation.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Lesson: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 for Toys</a:t>
            </a:r>
            <a:r>
              <a:rPr b="0" i="0" lang="en-US" sz="1200" u="none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(14 mins)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Animation: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Katie and Tex explore virtual reality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(3 mins)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3674981" y="3598612"/>
            <a:ext cx="2679496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Task</a:t>
            </a:r>
            <a:endParaRPr b="0" i="0" sz="2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8014317" y="3588581"/>
            <a:ext cx="3947308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Tech Extras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3656796" y="4194464"/>
            <a:ext cx="41613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1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Have a go at one of these </a:t>
            </a:r>
            <a:r>
              <a:rPr lang="en-US" sz="12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creative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tasks.</a:t>
            </a:r>
            <a:endParaRPr/>
          </a:p>
          <a:p>
            <a:pPr indent="-1143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Tech for Toys Challenge: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 a new tech toy</a:t>
            </a:r>
            <a:endParaRPr b="0" i="0" sz="1200" u="none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Twinkl Worksheet: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 a VR game</a:t>
            </a:r>
            <a:endParaRPr b="0" i="0" sz="1200" u="none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143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t/>
            </a:r>
            <a:endParaRPr b="0" i="0" sz="1200" u="none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8005224" y="4194464"/>
            <a:ext cx="39474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1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Download </a:t>
            </a:r>
            <a:r>
              <a:rPr lang="en-US" sz="12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an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app or try the online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game.</a:t>
            </a:r>
            <a:endParaRPr/>
          </a:p>
          <a:p>
            <a:pPr indent="0" lvl="0" marL="31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ARVid: Explore augmented reality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Quiver: Bring drawings to life in 3D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Explore STEAM skills with the Science Museum’s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Total Darkness</a:t>
            </a:r>
            <a:r>
              <a:rPr b="0" i="0" lang="en-US" sz="1200" u="none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game (approx. 20 mins to complete)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144774" y="6264208"/>
            <a:ext cx="8164326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Feedback: Complete the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before and after the task to see how the children’s understanding changes. 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9904752" y="6134654"/>
            <a:ext cx="2107958" cy="47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Children’s University Code: red3536</a:t>
            </a:r>
            <a:endParaRPr b="0" i="0" sz="11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14325" y="1390050"/>
            <a:ext cx="3422675" cy="171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2023-06-20T11:08:02Z</dcterms:created>
  <dc:creator>Suzanne Laporte</dc:creator>
</cp:coreProperties>
</file>