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SemiBold"/>
      <p:regular r:id="rId14"/>
      <p:bold r:id="rId15"/>
      <p:italic r:id="rId16"/>
      <p:boldItalic r:id="rId17"/>
    </p:embeddedFont>
    <p:embeddedFont>
      <p:font typeface="Poppins Extra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lmTyUzbfcNJ+3LY1hTJ0CA6zo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ExtraLight-italic.fntdata"/><Relationship Id="rId11" Type="http://schemas.openxmlformats.org/officeDocument/2006/relationships/font" Target="fonts/PoppinsLight-bold.fntdata"/><Relationship Id="rId22" Type="http://customschemas.google.com/relationships/presentationmetadata" Target="metadata"/><Relationship Id="rId10" Type="http://schemas.openxmlformats.org/officeDocument/2006/relationships/font" Target="fonts/PoppinsLight-regular.fntdata"/><Relationship Id="rId21" Type="http://schemas.openxmlformats.org/officeDocument/2006/relationships/font" Target="fonts/PoppinsExtraLight-boldItalic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oppinsSemiBold-bold.fntdata"/><Relationship Id="rId14" Type="http://schemas.openxmlformats.org/officeDocument/2006/relationships/font" Target="fonts/PoppinsSemiBold-regular.fntdata"/><Relationship Id="rId17" Type="http://schemas.openxmlformats.org/officeDocument/2006/relationships/font" Target="fonts/PoppinsSemiBold-boldItalic.fntdata"/><Relationship Id="rId16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19" Type="http://schemas.openxmlformats.org/officeDocument/2006/relationships/font" Target="fonts/PoppinsExtraLight-bold.fntdata"/><Relationship Id="rId6" Type="http://schemas.openxmlformats.org/officeDocument/2006/relationships/font" Target="fonts/Poppins-regular.fntdata"/><Relationship Id="rId18" Type="http://schemas.openxmlformats.org/officeDocument/2006/relationships/font" Target="fonts/PoppinsExtraLight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games.penjee.com/binary-numbers-game/" TargetMode="External"/><Relationship Id="rId10" Type="http://schemas.openxmlformats.org/officeDocument/2006/relationships/hyperlink" Target="https://learningcontent.cisco.com/games/binary/index.html" TargetMode="External"/><Relationship Id="rId13" Type="http://schemas.openxmlformats.org/officeDocument/2006/relationships/hyperlink" Target="https://docs.google.com/forms/d/e/1FAIpQLSdjFOeK_QCLLH6DHKx1e4qqzLAD86zZ4cLmR87Cvo10A9wmew/viewform?usp=sf_link" TargetMode="External"/><Relationship Id="rId12" Type="http://schemas.openxmlformats.org/officeDocument/2006/relationships/hyperlink" Target="https://www.advanced-ict.info/interactive/binary_game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beinternetawesome.withgoogle.com/en_us/interland" TargetMode="External"/><Relationship Id="rId5" Type="http://schemas.openxmlformats.org/officeDocument/2006/relationships/hyperlink" Target="https://techshecan.org/previous-assemblies/cyber-2" TargetMode="External"/><Relationship Id="rId6" Type="http://schemas.openxmlformats.org/officeDocument/2006/relationships/hyperlink" Target="https://techshecan.org/animated-lessons/cyber-security" TargetMode="External"/><Relationship Id="rId7" Type="http://schemas.openxmlformats.org/officeDocument/2006/relationships/hyperlink" Target="https://techshecan.org/animated-lessons/cyber-security" TargetMode="External"/><Relationship Id="rId8" Type="http://schemas.openxmlformats.org/officeDocument/2006/relationships/hyperlink" Target="https://beinternetawesome.withgoogle.com/en_us/interl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A2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76582">
            <a:off x="7563179" y="-170882"/>
            <a:ext cx="3863417" cy="38634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230374" y="164245"/>
            <a:ext cx="9123691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for Cyber Security</a:t>
            </a:r>
            <a:endParaRPr b="0" i="0" sz="36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82" y="5814346"/>
            <a:ext cx="680276" cy="7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230374" y="797780"/>
            <a:ext cx="7542026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Increase students’ understanding of cyber security and discover different types of jobs working in this area – including what it means to be an ethical hacker! </a:t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this lesson you will: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6" name="Google Shape;86;p14"/>
          <p:cNvSpPr/>
          <p:nvPr/>
        </p:nvSpPr>
        <p:spPr>
          <a:xfrm rot="5400000">
            <a:off x="10132181" y="-48139"/>
            <a:ext cx="2011680" cy="2107958"/>
          </a:xfrm>
          <a:prstGeom prst="diagStripe">
            <a:avLst>
              <a:gd fmla="val 50000" name="adj"/>
            </a:avLst>
          </a:prstGeom>
          <a:solidFill>
            <a:srgbClr val="FF6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2639866">
            <a:off x="9955680" y="440046"/>
            <a:ext cx="28152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AFTER SCHOOL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CLUB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230374" y="1647993"/>
            <a:ext cx="7774850" cy="132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hacking, phishing, cyber attacks and the importance of keeping personal information safe.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Find out about tech being used and developed to strengthen cyber security.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Consider the future of cyber security.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of a variety of future careers in this area.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30375" y="3140321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Watch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30374" y="3675580"/>
            <a:ext cx="3199739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Watch a fun lesson including a short animation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Lesson: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 for Cyber Security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(25 mins)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Animation (featured in the lesson, link incase you’d like to watch again):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 and Tex explore cyber security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(5 mins)</a:t>
            </a:r>
            <a:endParaRPr b="0" i="0" sz="12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556230" y="3150352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Task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014317" y="3140321"/>
            <a:ext cx="3947308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Tech Extras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538045" y="3675580"/>
            <a:ext cx="41613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Ethical hackers make it harder for criminal hackers to commit crimes by learning to think and act like them. Try and think like a criminal hacker to trick someone into giving you their personal information. Think about what they might say and the kind of information they might want. Then choose one: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05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an email to try and gather information from someone.</a:t>
            </a:r>
            <a:endParaRPr sz="1200"/>
          </a:p>
          <a:p>
            <a:pPr indent="-1905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 out a phone call a criminal hacker might make to someone.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Supporting info available </a:t>
            </a:r>
            <a:r>
              <a:rPr lang="en-US" sz="1200" u="sng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1200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1100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005224" y="3675580"/>
            <a:ext cx="3947308" cy="1772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Check out these online resources: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internet safety through a fun game: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Interland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-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 Internet Awesome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Binary:</a:t>
            </a:r>
            <a:endParaRPr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23"/>
              </a:buClr>
              <a:buSzPts val="1200"/>
              <a:buFont typeface="Lora"/>
              <a:buChar char="○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Binary Game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23"/>
              </a:buClr>
              <a:buSzPts val="1200"/>
              <a:buFont typeface="Lora"/>
              <a:buChar char="○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Cisco's Binary Number Game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23"/>
              </a:buClr>
              <a:buSzPts val="1200"/>
              <a:buFont typeface="Lora"/>
              <a:buChar char="○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Binary Breakout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128445" y="6271469"/>
            <a:ext cx="1016400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Feedback: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Complete the </a:t>
            </a:r>
            <a:r>
              <a:rPr b="1" i="0" lang="en-US" sz="1200" u="sng" cap="none" strike="noStrike">
                <a:solidFill>
                  <a:srgbClr val="FF6023"/>
                </a:solidFill>
                <a:latin typeface="Poppins ExtraLight"/>
                <a:ea typeface="Poppins ExtraLight"/>
                <a:cs typeface="Poppins ExtraLight"/>
                <a:sym typeface="Poppins ExtraLigh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 before and after the task to see how the children’s understanding changed. </a:t>
            </a:r>
            <a:endParaRPr b="0" i="0" sz="1200" u="none" cap="none" strike="noStrike">
              <a:solidFill>
                <a:srgbClr val="FFFFFF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2023-06-20T11:08:02Z</dcterms:created>
  <dc:creator>Suzanne Laporte</dc:creator>
</cp:coreProperties>
</file>