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807" autoAdjust="0"/>
  </p:normalViewPr>
  <p:slideViewPr>
    <p:cSldViewPr>
      <p:cViewPr varScale="1">
        <p:scale>
          <a:sx n="112" d="100"/>
          <a:sy n="112" d="100"/>
        </p:scale>
        <p:origin x="1096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0" y="5633999"/>
                </a:moveTo>
                <a:lnTo>
                  <a:pt x="3131997" y="5633999"/>
                </a:lnTo>
                <a:lnTo>
                  <a:pt x="3131997" y="0"/>
                </a:lnTo>
                <a:lnTo>
                  <a:pt x="0" y="0"/>
                </a:lnTo>
                <a:lnTo>
                  <a:pt x="0" y="5633999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14356" y="4483861"/>
            <a:ext cx="2533015" cy="1392555"/>
          </a:xfrm>
          <a:custGeom>
            <a:avLst/>
            <a:gdLst/>
            <a:ahLst/>
            <a:cxnLst/>
            <a:rect l="l" t="t" r="r" b="b"/>
            <a:pathLst>
              <a:path w="2533015" h="1392554">
                <a:moveTo>
                  <a:pt x="0" y="1392199"/>
                </a:moveTo>
                <a:lnTo>
                  <a:pt x="2532684" y="1392199"/>
                </a:lnTo>
                <a:lnTo>
                  <a:pt x="2532684" y="0"/>
                </a:lnTo>
                <a:lnTo>
                  <a:pt x="0" y="0"/>
                </a:lnTo>
                <a:lnTo>
                  <a:pt x="0" y="139219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35300" y="1746008"/>
            <a:ext cx="1190625" cy="1989455"/>
          </a:xfrm>
          <a:custGeom>
            <a:avLst/>
            <a:gdLst/>
            <a:ahLst/>
            <a:cxnLst/>
            <a:rect l="l" t="t" r="r" b="b"/>
            <a:pathLst>
              <a:path w="1190625" h="1989454">
                <a:moveTo>
                  <a:pt x="0" y="1989353"/>
                </a:moveTo>
                <a:lnTo>
                  <a:pt x="1190345" y="1989353"/>
                </a:lnTo>
                <a:lnTo>
                  <a:pt x="1190345" y="0"/>
                </a:lnTo>
                <a:lnTo>
                  <a:pt x="0" y="0"/>
                </a:lnTo>
                <a:lnTo>
                  <a:pt x="0" y="19893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0" y="1206004"/>
                </a:moveTo>
                <a:lnTo>
                  <a:pt x="5715000" y="1206004"/>
                </a:lnTo>
                <a:lnTo>
                  <a:pt x="5715000" y="0"/>
                </a:lnTo>
                <a:lnTo>
                  <a:pt x="0" y="0"/>
                </a:lnTo>
                <a:lnTo>
                  <a:pt x="0" y="1206004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79219"/>
            <a:ext cx="956680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ate.org.uk/kids/" TargetMode="External"/><Relationship Id="rId3" Type="http://schemas.openxmlformats.org/officeDocument/2006/relationships/hyperlink" Target="http://www.firstcareers.co.uk/" TargetMode="External"/><Relationship Id="rId7" Type="http://schemas.openxmlformats.org/officeDocument/2006/relationships/hyperlink" Target="http://www.youtube.com/" TargetMode="External"/><Relationship Id="rId2" Type="http://schemas.openxmlformats.org/officeDocument/2006/relationships/hyperlink" Target="http://flipanim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JVzf9rtgf9Y" TargetMode="Externa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T2XKcJOd8Oc" TargetMode="External"/><Relationship Id="rId9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3299" y="1760305"/>
            <a:ext cx="1447800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</a:t>
            </a:r>
            <a:r>
              <a:rPr sz="8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3299" y="2249303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8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738305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227304"/>
            <a:ext cx="2826385" cy="6419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8890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if you would like the students to use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</a:t>
            </a:r>
            <a:r>
              <a:rPr sz="8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 or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Practise 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own flipbook using</a:t>
            </a:r>
            <a:r>
              <a:rPr sz="8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http://flipanim.com/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7104" y="3848384"/>
            <a:ext cx="25596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demonstrate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</a:t>
            </a:r>
            <a:r>
              <a:rPr sz="8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4133304"/>
            <a:ext cx="2699385" cy="2323713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715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 are responsible, competent, confident and creative  users of information and communication technology</a:t>
            </a: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 technologies</a:t>
            </a: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 technology,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impacts on individuals, society and the environments,  and the responsibilities of designers, engineers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technologists</a:t>
            </a: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210185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 short speeches and presentations, expressing  their own ideas and keeping to the point</a:t>
            </a: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a range of techniques and media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00953" y="2059057"/>
            <a:ext cx="1062355" cy="15589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9842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technology used</a:t>
            </a:r>
            <a:r>
              <a:rPr sz="6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theatre?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620">
              <a:lnSpc>
                <a:spcPts val="700"/>
              </a:lnSpc>
              <a:spcBef>
                <a:spcPts val="280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discuss different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using technology</a:t>
            </a:r>
            <a:r>
              <a:rPr sz="6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 theatres.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 below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what  kinds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qualifications  are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3025">
              <a:lnSpc>
                <a:spcPts val="700"/>
              </a:lnSpc>
              <a:spcBef>
                <a:spcPts val="285"/>
              </a:spcBef>
            </a:pP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.fi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rstcareers.co.uk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careers/what-is-it-like-to-be-a-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followspot-operator/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working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 within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theatre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setting?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Lighting,  special effects technician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79999" y="4492106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79999" y="4763447"/>
            <a:ext cx="2319020" cy="1100301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movies – CGI 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985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discuss their favourite movies and why they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 them. Discuss the meaning of CGI (Computer generated imagery).  Can the students name any movies which use CGI? Do they know  how CGI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clip:  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https://www.youtube.com/watch?v=T2XKcJOd8Oc</a:t>
            </a:r>
            <a:endParaRPr lang="en-US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CGI make the movie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enjoyable?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students would 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working with technology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film</a:t>
            </a:r>
            <a:r>
              <a:rPr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706164" y="1746008"/>
            <a:ext cx="2531745" cy="1132840"/>
          </a:xfrm>
          <a:custGeom>
            <a:avLst/>
            <a:gdLst/>
            <a:ahLst/>
            <a:cxnLst/>
            <a:rect l="l" t="t" r="r" b="b"/>
            <a:pathLst>
              <a:path w="2531745" h="1132839">
                <a:moveTo>
                  <a:pt x="0" y="1132509"/>
                </a:moveTo>
                <a:lnTo>
                  <a:pt x="2531351" y="1132509"/>
                </a:lnTo>
                <a:lnTo>
                  <a:pt x="2531351" y="0"/>
                </a:lnTo>
                <a:lnTo>
                  <a:pt x="0" y="0"/>
                </a:lnTo>
                <a:lnTo>
                  <a:pt x="0" y="113250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771814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71814" y="2025597"/>
            <a:ext cx="2388870" cy="7562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 Entertainment? (5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795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What does Entertainment mean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A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nything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people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willing  to spend their money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viewing rather than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  in i.e. Movies,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Internet, Live</a:t>
            </a:r>
            <a:r>
              <a:rPr sz="6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students think of any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 examples? Can the students explain how technology is being used in  these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135300" y="5608488"/>
            <a:ext cx="1190625" cy="1585312"/>
          </a:xfrm>
          <a:custGeom>
            <a:avLst/>
            <a:gdLst/>
            <a:ahLst/>
            <a:cxnLst/>
            <a:rect l="l" t="t" r="r" b="b"/>
            <a:pathLst>
              <a:path w="1190625" h="1454150">
                <a:moveTo>
                  <a:pt x="0" y="1453641"/>
                </a:moveTo>
                <a:lnTo>
                  <a:pt x="1190345" y="1453641"/>
                </a:lnTo>
                <a:lnTo>
                  <a:pt x="1190345" y="0"/>
                </a:lnTo>
                <a:lnTo>
                  <a:pt x="0" y="0"/>
                </a:lnTo>
                <a:lnTo>
                  <a:pt x="0" y="145364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135300" y="3846423"/>
            <a:ext cx="1190625" cy="1586251"/>
          </a:xfrm>
          <a:custGeom>
            <a:avLst/>
            <a:gdLst/>
            <a:ahLst/>
            <a:cxnLst/>
            <a:rect l="l" t="t" r="r" b="b"/>
            <a:pathLst>
              <a:path w="1190625" h="1783079">
                <a:moveTo>
                  <a:pt x="0" y="1782749"/>
                </a:moveTo>
                <a:lnTo>
                  <a:pt x="1190345" y="1782749"/>
                </a:lnTo>
                <a:lnTo>
                  <a:pt x="1190345" y="0"/>
                </a:lnTo>
                <a:lnTo>
                  <a:pt x="0" y="0"/>
                </a:lnTo>
                <a:lnTo>
                  <a:pt x="0" y="17827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9200953" y="5733769"/>
            <a:ext cx="412947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81223" y="6050347"/>
            <a:ext cx="1053465" cy="104203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 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earning opportunities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8415">
              <a:lnSpc>
                <a:spcPts val="70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find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favourite piece of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using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technology.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this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and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notes about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artist, purpose, theme etc.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  explain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was  used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200953" y="3841969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00953" y="4126009"/>
            <a:ext cx="1051560" cy="120289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to discuss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careers which the students  could pursue using or  designing the tech covered in 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students like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technology to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movies or art?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them like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 technology in concerts or in  the music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74994" y="360006"/>
            <a:ext cx="4253826" cy="1206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563299" y="479219"/>
            <a:ext cx="5275580" cy="9144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1506855">
              <a:lnSpc>
                <a:spcPts val="2100"/>
              </a:lnSpc>
              <a:spcBef>
                <a:spcPts val="220"/>
              </a:spcBef>
            </a:pPr>
            <a:r>
              <a:rPr dirty="0"/>
              <a:t>Tech for Entertainment and</a:t>
            </a:r>
            <a:r>
              <a:rPr spc="-100" dirty="0"/>
              <a:t> </a:t>
            </a:r>
            <a:r>
              <a:t>Arts  (Low</a:t>
            </a:r>
            <a:r>
              <a:rPr spc="-10"/>
              <a:t> </a:t>
            </a:r>
            <a:r>
              <a:rPr dirty="0"/>
              <a:t>Tech)</a:t>
            </a:r>
          </a:p>
          <a:p>
            <a:pPr marL="12700" marR="5080">
              <a:lnSpc>
                <a:spcPct val="108300"/>
              </a:lnSpc>
              <a:spcBef>
                <a:spcPts val="80"/>
              </a:spcBef>
            </a:pPr>
            <a:r>
              <a:rPr sz="1000" dirty="0"/>
              <a:t>To understand how technology is used in Entertainment and Art and broaden</a:t>
            </a:r>
            <a:r>
              <a:rPr sz="1000" spc="-100" dirty="0"/>
              <a:t> </a:t>
            </a:r>
            <a:r>
              <a:rPr lang="en-GB" sz="1000" spc="-100" dirty="0"/>
              <a:t> </a:t>
            </a:r>
            <a:r>
              <a:rPr sz="1000" dirty="0"/>
              <a:t>my  knowledge of careers available in this</a:t>
            </a:r>
            <a:r>
              <a:rPr sz="1000" spc="-10" dirty="0"/>
              <a:t> </a:t>
            </a:r>
            <a:r>
              <a:rPr sz="1000" dirty="0"/>
              <a:t>field.</a:t>
            </a:r>
          </a:p>
        </p:txBody>
      </p:sp>
      <p:sp>
        <p:nvSpPr>
          <p:cNvPr id="24" name="object 24"/>
          <p:cNvSpPr/>
          <p:nvPr/>
        </p:nvSpPr>
        <p:spPr>
          <a:xfrm>
            <a:off x="3705352" y="2975825"/>
            <a:ext cx="1199515" cy="1411605"/>
          </a:xfrm>
          <a:custGeom>
            <a:avLst/>
            <a:gdLst/>
            <a:ahLst/>
            <a:cxnLst/>
            <a:rect l="l" t="t" r="r" b="b"/>
            <a:pathLst>
              <a:path w="1199514" h="1411604">
                <a:moveTo>
                  <a:pt x="0" y="1411516"/>
                </a:moveTo>
                <a:lnTo>
                  <a:pt x="1199349" y="1411516"/>
                </a:lnTo>
                <a:lnTo>
                  <a:pt x="1199349" y="0"/>
                </a:lnTo>
                <a:lnTo>
                  <a:pt x="0" y="0"/>
                </a:lnTo>
                <a:lnTo>
                  <a:pt x="0" y="1411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770999" y="3288882"/>
            <a:ext cx="1071245" cy="7232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5176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 in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 Entertainment? (5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7305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the  PPT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any of these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 to the students and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47170" y="2980588"/>
            <a:ext cx="1190625" cy="1411605"/>
          </a:xfrm>
          <a:custGeom>
            <a:avLst/>
            <a:gdLst/>
            <a:ahLst/>
            <a:cxnLst/>
            <a:rect l="l" t="t" r="r" b="b"/>
            <a:pathLst>
              <a:path w="1190625" h="1411604">
                <a:moveTo>
                  <a:pt x="0" y="1411516"/>
                </a:moveTo>
                <a:lnTo>
                  <a:pt x="1190345" y="1411516"/>
                </a:lnTo>
                <a:lnTo>
                  <a:pt x="1190345" y="0"/>
                </a:lnTo>
                <a:lnTo>
                  <a:pt x="0" y="0"/>
                </a:lnTo>
                <a:lnTo>
                  <a:pt x="0" y="1411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770999" y="2988844"/>
            <a:ext cx="15316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41755" algn="l"/>
              </a:tabLst>
            </a:pPr>
            <a:r>
              <a:rPr sz="3450" b="1" baseline="1207" dirty="0">
                <a:solidFill>
                  <a:srgbClr val="EB5750"/>
                </a:solidFill>
                <a:latin typeface="Poppins"/>
                <a:cs typeface="Poppins"/>
              </a:rPr>
              <a:t>2	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12815" y="3293644"/>
            <a:ext cx="1002030" cy="8477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watching,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8765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led them into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technology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874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 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714356" y="5968860"/>
            <a:ext cx="2533015" cy="1230630"/>
          </a:xfrm>
          <a:custGeom>
            <a:avLst/>
            <a:gdLst/>
            <a:ahLst/>
            <a:cxnLst/>
            <a:rect l="l" t="t" r="r" b="b"/>
            <a:pathLst>
              <a:path w="2533015" h="1230629">
                <a:moveTo>
                  <a:pt x="0" y="1230198"/>
                </a:moveTo>
                <a:lnTo>
                  <a:pt x="2532684" y="1230198"/>
                </a:lnTo>
                <a:lnTo>
                  <a:pt x="2532684" y="0"/>
                </a:lnTo>
                <a:lnTo>
                  <a:pt x="0" y="0"/>
                </a:lnTo>
                <a:lnTo>
                  <a:pt x="0" y="123019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779999" y="5977106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999" y="6248445"/>
            <a:ext cx="2386965" cy="88229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virtual flip book animation (30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if any of the students know what a flipbook animation is? Have  any of them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before? 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below which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contains  examples of flipbooks: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https://www.youtube.com/watch?v=JVzf9rtgf9Y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525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every picture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flipbook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 and individual image which does not move.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flick the  pages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quickly,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appear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move.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525" algn="r">
              <a:lnSpc>
                <a:spcPts val="700"/>
              </a:lnSpc>
              <a:spcBef>
                <a:spcPts val="285"/>
              </a:spcBef>
            </a:pPr>
            <a:r>
              <a:rPr lang="en-GB" sz="600" i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contd.</a:t>
            </a:r>
            <a:endParaRPr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421069" y="4983365"/>
            <a:ext cx="1199515" cy="2210435"/>
          </a:xfrm>
          <a:custGeom>
            <a:avLst/>
            <a:gdLst/>
            <a:ahLst/>
            <a:cxnLst/>
            <a:rect l="l" t="t" r="r" b="b"/>
            <a:pathLst>
              <a:path w="1199515" h="2210434">
                <a:moveTo>
                  <a:pt x="0" y="2210295"/>
                </a:moveTo>
                <a:lnTo>
                  <a:pt x="1199349" y="2210295"/>
                </a:lnTo>
                <a:lnTo>
                  <a:pt x="1199349" y="0"/>
                </a:lnTo>
                <a:lnTo>
                  <a:pt x="0" y="0"/>
                </a:lnTo>
                <a:lnTo>
                  <a:pt x="0" y="221029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424828" y="3498354"/>
            <a:ext cx="1190625" cy="1388110"/>
          </a:xfrm>
          <a:custGeom>
            <a:avLst/>
            <a:gdLst/>
            <a:ahLst/>
            <a:cxnLst/>
            <a:rect l="l" t="t" r="r" b="b"/>
            <a:pathLst>
              <a:path w="1190625" h="1388110">
                <a:moveTo>
                  <a:pt x="0" y="1387703"/>
                </a:moveTo>
                <a:lnTo>
                  <a:pt x="1190345" y="1387703"/>
                </a:lnTo>
                <a:lnTo>
                  <a:pt x="1190345" y="0"/>
                </a:lnTo>
                <a:lnTo>
                  <a:pt x="0" y="0"/>
                </a:lnTo>
                <a:lnTo>
                  <a:pt x="0" y="138770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780070" y="4798948"/>
            <a:ext cx="1190625" cy="2395220"/>
          </a:xfrm>
          <a:custGeom>
            <a:avLst/>
            <a:gdLst/>
            <a:ahLst/>
            <a:cxnLst/>
            <a:rect l="l" t="t" r="r" b="b"/>
            <a:pathLst>
              <a:path w="1190625" h="2395220">
                <a:moveTo>
                  <a:pt x="0" y="2394712"/>
                </a:moveTo>
                <a:lnTo>
                  <a:pt x="1190345" y="2394712"/>
                </a:lnTo>
                <a:lnTo>
                  <a:pt x="1190345" y="0"/>
                </a:lnTo>
                <a:lnTo>
                  <a:pt x="0" y="0"/>
                </a:lnTo>
                <a:lnTo>
                  <a:pt x="0" y="2394712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490475" y="3493907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490477" y="3765248"/>
            <a:ext cx="1070610" cy="10229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Holograms</a:t>
            </a:r>
            <a:r>
              <a:rPr sz="6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Concert</a:t>
            </a:r>
            <a:r>
              <a:rPr sz="6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3670">
              <a:lnSpc>
                <a:spcPts val="700"/>
              </a:lnSpc>
              <a:spcBef>
                <a:spcPts val="305"/>
              </a:spcBef>
            </a:pP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</a:t>
            </a:r>
            <a:r>
              <a:rPr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.youtube.com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watch?v=IuNj_rqx04o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08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 students think  about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holographic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 used in concerts?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like to see a holographic  concert?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like to  work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 type of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499612" y="4978906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499612" y="5250247"/>
            <a:ext cx="1064895" cy="18421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49860">
              <a:lnSpc>
                <a:spcPts val="700"/>
              </a:lnSpc>
              <a:spcBef>
                <a:spcPts val="305"/>
              </a:spcBef>
            </a:pP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passion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involves  music?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they think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music are  used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8895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slide to 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Music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2225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short clip which  highlights the job of a Studio  Sound Engineer and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 any of the students would like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6520">
              <a:lnSpc>
                <a:spcPts val="700"/>
              </a:lnSpc>
              <a:spcBef>
                <a:spcPts val="285"/>
              </a:spcBef>
            </a:pPr>
            <a:r>
              <a:rPr sz="600" u="sng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https://www.myworldofwork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sz="600" u="sng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co.uk/my-career-options/job-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6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les/studio-sound-enginee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845714" y="4794500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845714" y="5065839"/>
            <a:ext cx="1071880" cy="20199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Art (25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technology has  been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artists with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 ways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themselves  for many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794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to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piece of art  technology using the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Paint – whichever you  think would best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8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>
              <a:lnSpc>
                <a:spcPts val="700"/>
              </a:lnSpc>
              <a:spcBef>
                <a:spcPts val="300"/>
              </a:spcBef>
            </a:pP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.tate.or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g.uk/kids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/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games-quizzes/street-art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>
              <a:lnSpc>
                <a:spcPts val="700"/>
              </a:lnSpc>
              <a:spcBef>
                <a:spcPts val="285"/>
              </a:spcBef>
            </a:pP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.tate.or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g.uk/kids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/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games-quizzes/tate-pain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413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older? 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 making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with</a:t>
            </a:r>
            <a:r>
              <a:rPr sz="6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776895" y="3495141"/>
            <a:ext cx="1192796" cy="11894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2">
            <a:extLst>
              <a:ext uri="{FF2B5EF4-FFF2-40B4-BE49-F238E27FC236}">
                <a16:creationId xmlns:a16="http://schemas.microsoft.com/office/drawing/2014/main" id="{1E8356F2-9BF0-4261-922F-84C4CEF35557}"/>
              </a:ext>
            </a:extLst>
          </p:cNvPr>
          <p:cNvSpPr txBox="1"/>
          <p:nvPr/>
        </p:nvSpPr>
        <p:spPr>
          <a:xfrm>
            <a:off x="6424828" y="1745995"/>
            <a:ext cx="2533015" cy="162000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 marL="65405">
              <a:lnSpc>
                <a:spcPct val="100000"/>
              </a:lnSpc>
              <a:spcBef>
                <a:spcPts val="240"/>
              </a:spcBef>
            </a:pP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36">
            <a:extLst>
              <a:ext uri="{FF2B5EF4-FFF2-40B4-BE49-F238E27FC236}">
                <a16:creationId xmlns:a16="http://schemas.microsoft.com/office/drawing/2014/main" id="{865612C5-E64C-45A1-AB7C-75F9EF4C79B4}"/>
              </a:ext>
            </a:extLst>
          </p:cNvPr>
          <p:cNvSpPr txBox="1"/>
          <p:nvPr/>
        </p:nvSpPr>
        <p:spPr>
          <a:xfrm>
            <a:off x="6490476" y="1753480"/>
            <a:ext cx="2467367" cy="15747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en-GB" sz="600" i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contd. 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everything the students watch such as You Tube videos,  movies in the cinema, TV shows etc work on the same principle as a flipbook – the pictures on the screen are an illusion created by  projecting still images really quickly.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that the students are going to have a go at creating their own  animations by creating a flipbook on the computers.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instruction on the PPT slide to model how to use 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http://flipanim.com/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create a simple stick man animation.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children to work individually or in pairs to create their own  flipbook animation using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http://flipanim.com/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children time to show their flip books to another person/pair.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Did the students enjoy the activity? Would any of the students like to work in movie special effects or animation?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any of them like to create the movies/cartoons of the future?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4A3A2C-5101-736C-418A-00D5AB874CBA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1179</Words>
  <Application>Microsoft Macintosh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Poppins</vt:lpstr>
      <vt:lpstr>Office Theme</vt:lpstr>
      <vt:lpstr>Tech for Entertainment and Arts  (Low Tech) To understand how technology is used in Entertainment and Art and broaden  my 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Entertainment and Arts  (Mid and Low Tech) To understand how technology is used in Entertainment and Art and broaden my  knowledge of careers available in this field.</dc:title>
  <dc:creator>Rebecca Patel</dc:creator>
  <cp:lastModifiedBy>Patel, Hitz</cp:lastModifiedBy>
  <cp:revision>8</cp:revision>
  <dcterms:created xsi:type="dcterms:W3CDTF">2019-11-26T11:57:42Z</dcterms:created>
  <dcterms:modified xsi:type="dcterms:W3CDTF">2022-12-13T17:07:21Z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2019-11-01T00:00:00Z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2019-11-26T00:00:00Z</vt:filetime>
  </property>
</Properties>
</file>